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8" r:id="rId9"/>
    <p:sldId id="269" r:id="rId10"/>
    <p:sldId id="271" r:id="rId11"/>
    <p:sldId id="265" r:id="rId12"/>
    <p:sldId id="262" r:id="rId13"/>
    <p:sldId id="263" r:id="rId14"/>
    <p:sldId id="264" r:id="rId15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A14D5-604B-46FC-AAAA-A413E38140A1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845E5-B513-424B-85B4-566983820D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7801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845E5-B513-424B-85B4-566983820D6A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412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rgbClr val="17171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7372350" cy="10287000"/>
          </a:xfrm>
          <a:custGeom>
            <a:avLst/>
            <a:gdLst/>
            <a:ahLst/>
            <a:cxnLst/>
            <a:rect l="l" t="t" r="r" b="b"/>
            <a:pathLst>
              <a:path w="7372350" h="10287000">
                <a:moveTo>
                  <a:pt x="737235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7372350" y="0"/>
                </a:lnTo>
                <a:lnTo>
                  <a:pt x="7372350" y="1028700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28700" y="8116183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100" y="1143000"/>
                </a:moveTo>
                <a:lnTo>
                  <a:pt x="0" y="1143000"/>
                </a:lnTo>
                <a:lnTo>
                  <a:pt x="0" y="0"/>
                </a:lnTo>
                <a:lnTo>
                  <a:pt x="38100" y="0"/>
                </a:lnTo>
                <a:lnTo>
                  <a:pt x="38100" y="1143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1263" y="1363311"/>
            <a:ext cx="10745473" cy="1728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38480" y="2806125"/>
            <a:ext cx="9211038" cy="5426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rgbClr val="17171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healthline.com/health/amyotrophic-lateral-sclerosis" TargetMode="External"/><Relationship Id="rId5" Type="http://schemas.openxmlformats.org/officeDocument/2006/relationships/hyperlink" Target="https://www.healthline.com/health/carpal-tunnel-syndrome" TargetMode="External"/><Relationship Id="rId4" Type="http://schemas.openxmlformats.org/officeDocument/2006/relationships/hyperlink" Target="https://www.healthline.com/health/myasthenia-gravi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hyperlink" Target="https://link.springer.com/article/10.1007/s11517-021-02466-z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4348" y="0"/>
            <a:ext cx="17259300" cy="8923689"/>
            <a:chOff x="514350" y="0"/>
            <a:chExt cx="17259300" cy="8458200"/>
          </a:xfrm>
        </p:grpSpPr>
        <p:sp>
          <p:nvSpPr>
            <p:cNvPr id="3" name="object 3"/>
            <p:cNvSpPr/>
            <p:nvPr/>
          </p:nvSpPr>
          <p:spPr>
            <a:xfrm>
              <a:off x="514350" y="0"/>
              <a:ext cx="17259299" cy="84581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223638" y="1028699"/>
              <a:ext cx="38100" cy="1143000"/>
            </a:xfrm>
            <a:custGeom>
              <a:avLst/>
              <a:gdLst/>
              <a:ahLst/>
              <a:cxnLst/>
              <a:rect l="l" t="t" r="r" b="b"/>
              <a:pathLst>
                <a:path w="38100" h="1143000">
                  <a:moveTo>
                    <a:pt x="38100" y="1143000"/>
                  </a:moveTo>
                  <a:lnTo>
                    <a:pt x="0" y="1143000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1143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71263" y="1363311"/>
            <a:ext cx="12078337" cy="1736373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60"/>
              </a:spcBef>
            </a:pPr>
            <a:r>
              <a:rPr spc="1010" dirty="0"/>
              <a:t>PORTABLE</a:t>
            </a:r>
          </a:p>
          <a:p>
            <a:pPr marL="635" algn="ctr">
              <a:lnSpc>
                <a:spcPct val="100000"/>
              </a:lnSpc>
              <a:spcBef>
                <a:spcPts val="860"/>
              </a:spcBef>
            </a:pPr>
            <a:r>
              <a:rPr lang="en-US" sz="4450" spc="1220" dirty="0"/>
              <a:t>MUSCLE</a:t>
            </a:r>
            <a:r>
              <a:rPr sz="4450" spc="1220" dirty="0"/>
              <a:t> </a:t>
            </a:r>
            <a:r>
              <a:rPr sz="4450" spc="965" dirty="0"/>
              <a:t>STRENGTH</a:t>
            </a:r>
            <a:r>
              <a:rPr sz="4450" spc="-740" dirty="0"/>
              <a:t> </a:t>
            </a:r>
            <a:r>
              <a:rPr lang="en-US" sz="4450" spc="-740" dirty="0"/>
              <a:t> </a:t>
            </a:r>
            <a:r>
              <a:rPr sz="4450" spc="1019" dirty="0"/>
              <a:t>ANALYZER</a:t>
            </a:r>
            <a:endParaRPr sz="4450" dirty="0"/>
          </a:p>
        </p:txBody>
      </p:sp>
      <p:sp>
        <p:nvSpPr>
          <p:cNvPr id="6" name="object 6"/>
          <p:cNvSpPr txBox="1"/>
          <p:nvPr/>
        </p:nvSpPr>
        <p:spPr>
          <a:xfrm>
            <a:off x="990600" y="9182100"/>
            <a:ext cx="37909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49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1700" spc="50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7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91608" y="3800719"/>
            <a:ext cx="10304780" cy="3456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16205" algn="ctr">
              <a:lnSpc>
                <a:spcPct val="100000"/>
              </a:lnSpc>
              <a:spcBef>
                <a:spcPts val="114"/>
              </a:spcBef>
            </a:pPr>
            <a:r>
              <a:rPr sz="2400" i="1" spc="635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sz="2400" i="1" spc="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i="1" spc="570" dirty="0">
                <a:solidFill>
                  <a:srgbClr val="FFFFFF"/>
                </a:solidFill>
                <a:latin typeface="Arial"/>
                <a:cs typeface="Arial"/>
              </a:rPr>
              <a:t>MEMBERS</a:t>
            </a:r>
            <a:r>
              <a:rPr sz="1550" i="1" spc="57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550" dirty="0">
              <a:latin typeface="Trebuchet MS"/>
              <a:cs typeface="Trebuchet MS"/>
            </a:endParaRPr>
          </a:p>
          <a:p>
            <a:pPr marL="1974214" marR="1849755" algn="ctr">
              <a:lnSpc>
                <a:spcPts val="4730"/>
              </a:lnSpc>
              <a:spcBef>
                <a:spcPts val="459"/>
              </a:spcBef>
            </a:pPr>
            <a:r>
              <a:rPr sz="2400" spc="565" dirty="0">
                <a:solidFill>
                  <a:srgbClr val="FFFFFF"/>
                </a:solidFill>
                <a:latin typeface="Arial"/>
                <a:cs typeface="Arial"/>
              </a:rPr>
              <a:t>BHARGAV</a:t>
            </a:r>
            <a:r>
              <a:rPr sz="2400" spc="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305" dirty="0">
                <a:solidFill>
                  <a:srgbClr val="FFFFFF"/>
                </a:solidFill>
                <a:latin typeface="Arial"/>
                <a:cs typeface="Arial"/>
              </a:rPr>
              <a:t>SRI</a:t>
            </a:r>
            <a:r>
              <a:rPr sz="2400" spc="625" dirty="0">
                <a:solidFill>
                  <a:srgbClr val="FFFFFF"/>
                </a:solidFill>
                <a:latin typeface="Arial"/>
                <a:cs typeface="Arial"/>
              </a:rPr>
              <a:t>RAM</a:t>
            </a:r>
            <a:r>
              <a:rPr sz="2400" spc="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spc="765" dirty="0">
                <a:solidFill>
                  <a:srgbClr val="FFFFFF"/>
                </a:solidFill>
                <a:latin typeface="Comic Sans MS"/>
                <a:cs typeface="Comic Sans MS"/>
              </a:rPr>
              <a:t>-</a:t>
            </a:r>
            <a:r>
              <a:rPr sz="1550" spc="45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spc="565" dirty="0">
                <a:solidFill>
                  <a:srgbClr val="FFFFFF"/>
                </a:solidFill>
                <a:latin typeface="Arial"/>
                <a:cs typeface="Arial"/>
              </a:rPr>
              <a:t>20BEE0196  </a:t>
            </a:r>
            <a:r>
              <a:rPr lang="en-US" sz="2400" spc="565" dirty="0">
                <a:solidFill>
                  <a:srgbClr val="FFFFFF"/>
                </a:solidFill>
                <a:latin typeface="Arial"/>
                <a:cs typeface="Arial"/>
              </a:rPr>
              <a:t>SAI </a:t>
            </a:r>
            <a:r>
              <a:rPr sz="2400" spc="610" dirty="0">
                <a:solidFill>
                  <a:srgbClr val="FFFFFF"/>
                </a:solidFill>
                <a:latin typeface="Arial"/>
                <a:cs typeface="Arial"/>
              </a:rPr>
              <a:t>VIKHYAT</a:t>
            </a:r>
            <a:r>
              <a:rPr sz="2400" spc="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spc="585" dirty="0">
                <a:solidFill>
                  <a:srgbClr val="FFFFFF"/>
                </a:solidFill>
                <a:latin typeface="Comic Sans MS"/>
                <a:cs typeface="Comic Sans MS"/>
              </a:rPr>
              <a:t>-</a:t>
            </a:r>
            <a:r>
              <a:rPr sz="2400" spc="585" dirty="0">
                <a:solidFill>
                  <a:srgbClr val="FFFFFF"/>
                </a:solidFill>
                <a:latin typeface="Arial"/>
                <a:cs typeface="Arial"/>
              </a:rPr>
              <a:t>20BEE0240</a:t>
            </a:r>
            <a:endParaRPr sz="2400" dirty="0">
              <a:latin typeface="Arial"/>
              <a:cs typeface="Arial"/>
            </a:endParaRPr>
          </a:p>
          <a:p>
            <a:pPr marL="116205" algn="ctr">
              <a:lnSpc>
                <a:spcPct val="100000"/>
              </a:lnSpc>
              <a:spcBef>
                <a:spcPts val="1375"/>
              </a:spcBef>
            </a:pPr>
            <a:r>
              <a:rPr sz="2400" spc="535" dirty="0">
                <a:solidFill>
                  <a:srgbClr val="FFFFFF"/>
                </a:solidFill>
                <a:latin typeface="Arial"/>
                <a:cs typeface="Arial"/>
              </a:rPr>
              <a:t>ROSHAN </a:t>
            </a:r>
            <a:r>
              <a:rPr sz="2400" spc="520" dirty="0">
                <a:solidFill>
                  <a:srgbClr val="FFFFFF"/>
                </a:solidFill>
                <a:latin typeface="Arial"/>
                <a:cs typeface="Arial"/>
              </a:rPr>
              <a:t>KOVILAPATI </a:t>
            </a:r>
            <a:r>
              <a:rPr sz="1550" spc="765" dirty="0">
                <a:solidFill>
                  <a:srgbClr val="FFFFFF"/>
                </a:solidFill>
                <a:latin typeface="Comic Sans MS"/>
                <a:cs typeface="Comic Sans MS"/>
              </a:rPr>
              <a:t>-</a:t>
            </a:r>
            <a:r>
              <a:rPr sz="1550" spc="-1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spc="565" dirty="0">
                <a:solidFill>
                  <a:srgbClr val="FFFFFF"/>
                </a:solidFill>
                <a:latin typeface="Arial"/>
                <a:cs typeface="Arial"/>
              </a:rPr>
              <a:t>20BEE0057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i="1" spc="570" dirty="0">
                <a:solidFill>
                  <a:srgbClr val="FFFFFF"/>
                </a:solidFill>
                <a:latin typeface="Arial"/>
                <a:cs typeface="Arial"/>
              </a:rPr>
              <a:t>FACULTY </a:t>
            </a:r>
            <a:r>
              <a:rPr sz="2400" i="1" spc="565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1550" i="1" spc="56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2400" i="1" spc="565" dirty="0">
                <a:solidFill>
                  <a:srgbClr val="FFFFFF"/>
                </a:solidFill>
                <a:latin typeface="Arial"/>
                <a:cs typeface="Arial"/>
              </a:rPr>
              <a:t>ORDINATOR</a:t>
            </a:r>
            <a:r>
              <a:rPr sz="1550" i="1" spc="565" dirty="0">
                <a:solidFill>
                  <a:srgbClr val="FFFFFF"/>
                </a:solidFill>
                <a:latin typeface="Trebuchet MS"/>
                <a:cs typeface="Trebuchet MS"/>
              </a:rPr>
              <a:t>: </a:t>
            </a:r>
            <a:r>
              <a:rPr sz="2400" i="1" spc="475" dirty="0">
                <a:solidFill>
                  <a:srgbClr val="FFFFFF"/>
                </a:solidFill>
                <a:latin typeface="Arial"/>
                <a:cs typeface="Arial"/>
              </a:rPr>
              <a:t>Prof</a:t>
            </a:r>
            <a:r>
              <a:rPr sz="1550" i="1" spc="475" dirty="0">
                <a:solidFill>
                  <a:srgbClr val="FFFFFF"/>
                </a:solidFill>
                <a:latin typeface="Verdana"/>
                <a:cs typeface="Verdana"/>
              </a:rPr>
              <a:t>. </a:t>
            </a:r>
            <a:r>
              <a:rPr sz="2400" i="1" spc="620" dirty="0">
                <a:solidFill>
                  <a:srgbClr val="FFFFFF"/>
                </a:solidFill>
                <a:latin typeface="Arial"/>
                <a:cs typeface="Arial"/>
              </a:rPr>
              <a:t>VIVEKANANDAN</a:t>
            </a:r>
            <a:r>
              <a:rPr sz="2400" i="1" spc="-2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i="1" spc="28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47906" y="7847255"/>
            <a:ext cx="859218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spc="600" dirty="0">
                <a:solidFill>
                  <a:srgbClr val="FFFFFF"/>
                </a:solidFill>
                <a:latin typeface="Arial"/>
                <a:cs typeface="Arial"/>
              </a:rPr>
              <a:t>EEE</a:t>
            </a:r>
            <a:r>
              <a:rPr sz="2400" spc="600" dirty="0">
                <a:solidFill>
                  <a:srgbClr val="FFFFFF"/>
                </a:solidFill>
                <a:latin typeface="Trebuchet MS"/>
                <a:cs typeface="Trebuchet MS"/>
              </a:rPr>
              <a:t>1008 </a:t>
            </a:r>
            <a:r>
              <a:rPr sz="2400" spc="560" dirty="0">
                <a:solidFill>
                  <a:srgbClr val="FFFFFF"/>
                </a:solidFill>
                <a:latin typeface="Arial"/>
                <a:cs typeface="Arial"/>
              </a:rPr>
              <a:t>BIOMEDICAL</a:t>
            </a:r>
            <a:r>
              <a:rPr sz="2400" spc="-3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540" dirty="0">
                <a:solidFill>
                  <a:srgbClr val="FFFFFF"/>
                </a:solidFill>
                <a:latin typeface="Arial"/>
                <a:cs typeface="Arial"/>
              </a:rPr>
              <a:t>INSTRUMENTATION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0373" y="1028699"/>
            <a:ext cx="15411450" cy="8496300"/>
          </a:xfrm>
          <a:custGeom>
            <a:avLst/>
            <a:gdLst/>
            <a:ahLst/>
            <a:cxnLst/>
            <a:rect l="l" t="t" r="r" b="b"/>
            <a:pathLst>
              <a:path w="15411450" h="8496300">
                <a:moveTo>
                  <a:pt x="15411450" y="8496300"/>
                </a:moveTo>
                <a:lnTo>
                  <a:pt x="0" y="8496300"/>
                </a:lnTo>
                <a:lnTo>
                  <a:pt x="0" y="0"/>
                </a:lnTo>
                <a:lnTo>
                  <a:pt x="15411450" y="0"/>
                </a:lnTo>
                <a:lnTo>
                  <a:pt x="15411450" y="8496300"/>
                </a:lnTo>
                <a:close/>
              </a:path>
            </a:pathLst>
          </a:custGeom>
          <a:solidFill>
            <a:srgbClr val="FFFFFF">
              <a:alpha val="470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43600" y="247045"/>
            <a:ext cx="5180330" cy="9393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sz="6000" spc="1195" dirty="0"/>
              <a:t>	</a:t>
            </a:r>
            <a:endParaRPr sz="81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-152400" y="5098813"/>
            <a:ext cx="18288000" cy="74295"/>
          </a:xfrm>
          <a:custGeom>
            <a:avLst/>
            <a:gdLst/>
            <a:ahLst/>
            <a:cxnLst/>
            <a:rect l="l" t="t" r="r" b="b"/>
            <a:pathLst>
              <a:path w="18288000" h="74295">
                <a:moveTo>
                  <a:pt x="1513420" y="35623"/>
                </a:moveTo>
                <a:lnTo>
                  <a:pt x="0" y="35623"/>
                </a:lnTo>
                <a:lnTo>
                  <a:pt x="0" y="73723"/>
                </a:lnTo>
                <a:lnTo>
                  <a:pt x="1513420" y="73723"/>
                </a:lnTo>
                <a:lnTo>
                  <a:pt x="1513420" y="35623"/>
                </a:lnTo>
                <a:close/>
              </a:path>
              <a:path w="18288000" h="74295">
                <a:moveTo>
                  <a:pt x="18288000" y="0"/>
                </a:moveTo>
                <a:lnTo>
                  <a:pt x="16777615" y="0"/>
                </a:lnTo>
                <a:lnTo>
                  <a:pt x="16777615" y="38100"/>
                </a:lnTo>
                <a:lnTo>
                  <a:pt x="18288000" y="381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6377411" y="716725"/>
            <a:ext cx="37909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49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1700" spc="500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1700">
              <a:latin typeface="Trebuchet MS"/>
              <a:cs typeface="Trebuchet M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6E6A4-60BA-4ADD-B8F7-D9B03924F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482"/>
          <a:stretch/>
        </p:blipFill>
        <p:spPr>
          <a:xfrm>
            <a:off x="2130129" y="2427373"/>
            <a:ext cx="5166231" cy="6293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B5115C-1606-4E85-AC47-D0FE3E1364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825"/>
          <a:stretch/>
        </p:blipFill>
        <p:spPr>
          <a:xfrm>
            <a:off x="9310687" y="2476500"/>
            <a:ext cx="5786438" cy="6293022"/>
          </a:xfrm>
          <a:prstGeom prst="rect">
            <a:avLst/>
          </a:prstGeom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AD3F73E0-1348-4DDC-8D06-FFDB5CF215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262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0373" y="1028699"/>
            <a:ext cx="15411450" cy="8496300"/>
          </a:xfrm>
          <a:custGeom>
            <a:avLst/>
            <a:gdLst/>
            <a:ahLst/>
            <a:cxnLst/>
            <a:rect l="l" t="t" r="r" b="b"/>
            <a:pathLst>
              <a:path w="15411450" h="8496300">
                <a:moveTo>
                  <a:pt x="15411450" y="8496300"/>
                </a:moveTo>
                <a:lnTo>
                  <a:pt x="0" y="8496300"/>
                </a:lnTo>
                <a:lnTo>
                  <a:pt x="0" y="0"/>
                </a:lnTo>
                <a:lnTo>
                  <a:pt x="15411450" y="0"/>
                </a:lnTo>
                <a:lnTo>
                  <a:pt x="15411450" y="8496300"/>
                </a:lnTo>
                <a:close/>
              </a:path>
            </a:pathLst>
          </a:custGeom>
          <a:solidFill>
            <a:srgbClr val="FFFFFF">
              <a:alpha val="470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24497" y="1490406"/>
            <a:ext cx="5180330" cy="9393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sz="6000" spc="1195" dirty="0"/>
              <a:t>RESULT:	</a:t>
            </a:r>
            <a:endParaRPr sz="81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-152400" y="5098813"/>
            <a:ext cx="18288000" cy="74295"/>
          </a:xfrm>
          <a:custGeom>
            <a:avLst/>
            <a:gdLst/>
            <a:ahLst/>
            <a:cxnLst/>
            <a:rect l="l" t="t" r="r" b="b"/>
            <a:pathLst>
              <a:path w="18288000" h="74295">
                <a:moveTo>
                  <a:pt x="1513420" y="35623"/>
                </a:moveTo>
                <a:lnTo>
                  <a:pt x="0" y="35623"/>
                </a:lnTo>
                <a:lnTo>
                  <a:pt x="0" y="73723"/>
                </a:lnTo>
                <a:lnTo>
                  <a:pt x="1513420" y="73723"/>
                </a:lnTo>
                <a:lnTo>
                  <a:pt x="1513420" y="35623"/>
                </a:lnTo>
                <a:close/>
              </a:path>
              <a:path w="18288000" h="74295">
                <a:moveTo>
                  <a:pt x="18288000" y="0"/>
                </a:moveTo>
                <a:lnTo>
                  <a:pt x="16777615" y="0"/>
                </a:lnTo>
                <a:lnTo>
                  <a:pt x="16777615" y="38100"/>
                </a:lnTo>
                <a:lnTo>
                  <a:pt x="18288000" y="381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81400" y="2847156"/>
            <a:ext cx="9845675" cy="5343129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85"/>
              </a:spcBef>
              <a:buFont typeface="Arial" panose="020B0604020202020204" pitchFamily="34" charset="0"/>
              <a:buChar char="•"/>
            </a:pPr>
            <a:r>
              <a:rPr lang="en-IN" sz="3350" spc="40" dirty="0">
                <a:solidFill>
                  <a:srgbClr val="FFFFFF"/>
                </a:solidFill>
                <a:latin typeface="Arial"/>
                <a:cs typeface="Arial"/>
              </a:rPr>
              <a:t>We are succeeded on finding on sensing the almost EMG data from the V3.0 sensor</a:t>
            </a:r>
          </a:p>
          <a:p>
            <a:pPr marL="469900" indent="-457200">
              <a:lnSpc>
                <a:spcPct val="100000"/>
              </a:lnSpc>
              <a:spcBef>
                <a:spcPts val="1085"/>
              </a:spcBef>
              <a:buFont typeface="Arial" panose="020B0604020202020204" pitchFamily="34" charset="0"/>
              <a:buChar char="•"/>
            </a:pPr>
            <a:r>
              <a:rPr lang="en-IN" sz="3350" spc="40" dirty="0">
                <a:solidFill>
                  <a:srgbClr val="FFFFFF"/>
                </a:solidFill>
                <a:latin typeface="Arial"/>
                <a:cs typeface="Arial"/>
              </a:rPr>
              <a:t>We analysed the data and created a data set having all the graphical data which we attained from microprocessor</a:t>
            </a:r>
          </a:p>
          <a:p>
            <a:pPr marL="469900" indent="-457200">
              <a:lnSpc>
                <a:spcPct val="100000"/>
              </a:lnSpc>
              <a:spcBef>
                <a:spcPts val="1085"/>
              </a:spcBef>
              <a:buFont typeface="Arial" panose="020B0604020202020204" pitchFamily="34" charset="0"/>
              <a:buChar char="•"/>
            </a:pPr>
            <a:r>
              <a:rPr lang="en-IN" sz="3350" spc="40" dirty="0">
                <a:solidFill>
                  <a:srgbClr val="FFFFFF"/>
                </a:solidFill>
                <a:latin typeface="Arial"/>
                <a:cs typeface="Arial"/>
              </a:rPr>
              <a:t>We used Machine learning, LR, SVM grid search models in order to sort. </a:t>
            </a: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endParaRPr lang="en-IN" sz="3350" spc="4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endParaRPr sz="335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377411" y="716725"/>
            <a:ext cx="37909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49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1700" spc="500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17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33891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030084" cy="10287000"/>
          </a:xfrm>
          <a:custGeom>
            <a:avLst/>
            <a:gdLst/>
            <a:ahLst/>
            <a:cxnLst/>
            <a:rect l="l" t="t" r="r" b="b"/>
            <a:pathLst>
              <a:path w="7030084" h="10287000">
                <a:moveTo>
                  <a:pt x="0" y="10287000"/>
                </a:moveTo>
                <a:lnTo>
                  <a:pt x="7029968" y="10287000"/>
                </a:lnTo>
                <a:lnTo>
                  <a:pt x="7029968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6000" y="1070411"/>
            <a:ext cx="37909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49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1700" spc="500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5172" y="4189877"/>
            <a:ext cx="5770880" cy="1922780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206375" marR="5080" indent="-194310">
              <a:lnSpc>
                <a:spcPct val="87900"/>
              </a:lnSpc>
              <a:spcBef>
                <a:spcPts val="955"/>
              </a:spcBef>
            </a:pPr>
            <a:r>
              <a:rPr sz="5650" spc="1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5650" spc="147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5650" spc="86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650" spc="159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5650" spc="10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650" spc="1150" dirty="0">
                <a:solidFill>
                  <a:srgbClr val="FFFFFF"/>
                </a:solidFill>
                <a:latin typeface="Arial"/>
                <a:cs typeface="Arial"/>
              </a:rPr>
              <a:t>TT</a:t>
            </a:r>
            <a:r>
              <a:rPr sz="5650" spc="10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650" spc="835" dirty="0">
                <a:solidFill>
                  <a:srgbClr val="FFFFFF"/>
                </a:solidFill>
                <a:latin typeface="Arial"/>
                <a:cs typeface="Arial"/>
              </a:rPr>
              <a:t>D  </a:t>
            </a:r>
            <a:r>
              <a:rPr sz="5650" spc="1125" dirty="0">
                <a:solidFill>
                  <a:srgbClr val="FFFFFF"/>
                </a:solidFill>
                <a:latin typeface="Arial"/>
                <a:cs typeface="Arial"/>
              </a:rPr>
              <a:t>AUDIENCE</a:t>
            </a:r>
            <a:r>
              <a:rPr sz="7650" spc="112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765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029968" y="0"/>
            <a:ext cx="11258550" cy="10283825"/>
            <a:chOff x="7029968" y="0"/>
            <a:chExt cx="11258550" cy="10283825"/>
          </a:xfrm>
        </p:grpSpPr>
        <p:sp>
          <p:nvSpPr>
            <p:cNvPr id="6" name="object 6"/>
            <p:cNvSpPr/>
            <p:nvPr/>
          </p:nvSpPr>
          <p:spPr>
            <a:xfrm>
              <a:off x="7029968" y="0"/>
              <a:ext cx="11258550" cy="10283825"/>
            </a:xfrm>
            <a:custGeom>
              <a:avLst/>
              <a:gdLst/>
              <a:ahLst/>
              <a:cxnLst/>
              <a:rect l="l" t="t" r="r" b="b"/>
              <a:pathLst>
                <a:path w="11258550" h="10283825">
                  <a:moveTo>
                    <a:pt x="0" y="0"/>
                  </a:moveTo>
                  <a:lnTo>
                    <a:pt x="11258032" y="0"/>
                  </a:lnTo>
                  <a:lnTo>
                    <a:pt x="11258032" y="10283673"/>
                  </a:lnTo>
                  <a:lnTo>
                    <a:pt x="0" y="10283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25947" y="2322176"/>
              <a:ext cx="123825" cy="1238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25947" y="3017501"/>
              <a:ext cx="123825" cy="1238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25947" y="3712826"/>
              <a:ext cx="123825" cy="1238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313583" y="2201572"/>
            <a:ext cx="8324850" cy="17627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50" spc="450" dirty="0">
                <a:solidFill>
                  <a:srgbClr val="171717"/>
                </a:solidFill>
                <a:latin typeface="Arial"/>
                <a:cs typeface="Arial"/>
              </a:rPr>
              <a:t>ELDERLY</a:t>
            </a:r>
            <a:r>
              <a:rPr sz="2250" spc="135" dirty="0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sz="2250" spc="425" dirty="0">
                <a:solidFill>
                  <a:srgbClr val="171717"/>
                </a:solidFill>
                <a:latin typeface="Arial"/>
                <a:cs typeface="Arial"/>
              </a:rPr>
              <a:t>PEOPLE</a:t>
            </a:r>
            <a:endParaRPr sz="22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50" spc="385" dirty="0">
                <a:solidFill>
                  <a:srgbClr val="171717"/>
                </a:solidFill>
                <a:latin typeface="Arial"/>
                <a:cs typeface="Arial"/>
              </a:rPr>
              <a:t>SPORTS</a:t>
            </a:r>
            <a:r>
              <a:rPr sz="2250" spc="135" dirty="0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sz="2250" spc="470" dirty="0">
                <a:solidFill>
                  <a:srgbClr val="171717"/>
                </a:solidFill>
                <a:latin typeface="Arial"/>
                <a:cs typeface="Arial"/>
              </a:rPr>
              <a:t>ATHLETES</a:t>
            </a:r>
            <a:endParaRPr sz="22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50" spc="425" dirty="0">
                <a:solidFill>
                  <a:srgbClr val="171717"/>
                </a:solidFill>
                <a:latin typeface="Arial"/>
                <a:cs typeface="Arial"/>
              </a:rPr>
              <a:t>PEOPLE</a:t>
            </a:r>
            <a:r>
              <a:rPr sz="2250" spc="125" dirty="0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sz="2250" spc="625" dirty="0">
                <a:solidFill>
                  <a:srgbClr val="171717"/>
                </a:solidFill>
                <a:latin typeface="Arial"/>
                <a:cs typeface="Arial"/>
              </a:rPr>
              <a:t>WITH</a:t>
            </a:r>
            <a:r>
              <a:rPr sz="2250" spc="130" dirty="0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sz="2250" spc="560" dirty="0">
                <a:solidFill>
                  <a:srgbClr val="171717"/>
                </a:solidFill>
                <a:latin typeface="Arial"/>
                <a:cs typeface="Arial"/>
              </a:rPr>
              <a:t>MILD</a:t>
            </a:r>
            <a:r>
              <a:rPr sz="2250" spc="130" dirty="0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sz="2250" spc="550" dirty="0">
                <a:solidFill>
                  <a:srgbClr val="171717"/>
                </a:solidFill>
                <a:latin typeface="Arial"/>
                <a:cs typeface="Arial"/>
              </a:rPr>
              <a:t>TO</a:t>
            </a:r>
            <a:r>
              <a:rPr sz="2250" spc="130" dirty="0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sz="2250" spc="550" dirty="0">
                <a:solidFill>
                  <a:srgbClr val="171717"/>
                </a:solidFill>
                <a:latin typeface="Arial"/>
                <a:cs typeface="Arial"/>
              </a:rPr>
              <a:t>MODERATE</a:t>
            </a:r>
            <a:r>
              <a:rPr sz="2250" spc="130" dirty="0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sz="2250" spc="530" dirty="0">
                <a:solidFill>
                  <a:srgbClr val="171717"/>
                </a:solidFill>
                <a:latin typeface="Arial"/>
                <a:cs typeface="Arial"/>
              </a:rPr>
              <a:t>MUSCLE</a:t>
            </a:r>
            <a:endParaRPr sz="22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13583" y="4287546"/>
            <a:ext cx="2631440" cy="3721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50" spc="530" dirty="0">
                <a:solidFill>
                  <a:srgbClr val="171717"/>
                </a:solidFill>
                <a:latin typeface="Arial"/>
                <a:cs typeface="Arial"/>
              </a:rPr>
              <a:t>DISCOMFORT</a:t>
            </a:r>
            <a:endParaRPr sz="225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025948" y="5103476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313583" y="4654360"/>
            <a:ext cx="9351645" cy="3502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9600"/>
              </a:lnSpc>
              <a:spcBef>
                <a:spcPts val="95"/>
              </a:spcBef>
            </a:pPr>
            <a:r>
              <a:rPr sz="2250" spc="425" dirty="0">
                <a:solidFill>
                  <a:srgbClr val="171717"/>
                </a:solidFill>
                <a:latin typeface="Arial"/>
                <a:cs typeface="Arial"/>
              </a:rPr>
              <a:t>PEOPLE </a:t>
            </a:r>
            <a:r>
              <a:rPr sz="2250" spc="475" dirty="0">
                <a:solidFill>
                  <a:srgbClr val="171717"/>
                </a:solidFill>
                <a:latin typeface="Arial"/>
                <a:cs typeface="Arial"/>
              </a:rPr>
              <a:t>SUFFERING </a:t>
            </a:r>
            <a:r>
              <a:rPr sz="2250" spc="615" dirty="0">
                <a:solidFill>
                  <a:srgbClr val="171717"/>
                </a:solidFill>
                <a:latin typeface="Arial"/>
                <a:cs typeface="Arial"/>
              </a:rPr>
              <a:t>FROM </a:t>
            </a:r>
            <a:r>
              <a:rPr sz="2250" spc="530" dirty="0">
                <a:solidFill>
                  <a:srgbClr val="171717"/>
                </a:solidFill>
                <a:latin typeface="Arial"/>
                <a:cs typeface="Arial"/>
              </a:rPr>
              <a:t>MUSCLE </a:t>
            </a:r>
            <a:r>
              <a:rPr sz="2250" spc="365" dirty="0">
                <a:solidFill>
                  <a:srgbClr val="171717"/>
                </a:solidFill>
                <a:latin typeface="Arial"/>
                <a:cs typeface="Arial"/>
              </a:rPr>
              <a:t>DISORDERS</a:t>
            </a:r>
            <a:r>
              <a:rPr sz="3050" spc="365" dirty="0">
                <a:solidFill>
                  <a:srgbClr val="171717"/>
                </a:solidFill>
                <a:latin typeface="Trebuchet MS"/>
                <a:cs typeface="Trebuchet MS"/>
              </a:rPr>
              <a:t>,  </a:t>
            </a:r>
            <a:r>
              <a:rPr sz="2250" spc="525" dirty="0">
                <a:solidFill>
                  <a:srgbClr val="171717"/>
                </a:solidFill>
                <a:latin typeface="Arial"/>
                <a:cs typeface="Arial"/>
                <a:hlinkClick r:id="rId4"/>
              </a:rPr>
              <a:t>SUCH</a:t>
            </a:r>
            <a:r>
              <a:rPr sz="2250" spc="135" dirty="0">
                <a:solidFill>
                  <a:srgbClr val="171717"/>
                </a:solidFill>
                <a:latin typeface="Arial"/>
                <a:cs typeface="Arial"/>
                <a:hlinkClick r:id="rId4"/>
              </a:rPr>
              <a:t> </a:t>
            </a:r>
            <a:r>
              <a:rPr sz="2250" spc="430" dirty="0">
                <a:solidFill>
                  <a:srgbClr val="171717"/>
                </a:solidFill>
                <a:latin typeface="Arial"/>
                <a:cs typeface="Arial"/>
                <a:hlinkClick r:id="rId4"/>
              </a:rPr>
              <a:t>AS</a:t>
            </a:r>
            <a:r>
              <a:rPr sz="2250" spc="140" dirty="0">
                <a:solidFill>
                  <a:srgbClr val="171717"/>
                </a:solidFill>
                <a:latin typeface="Arial"/>
                <a:cs typeface="Arial"/>
                <a:hlinkClick r:id="rId4"/>
              </a:rPr>
              <a:t> </a:t>
            </a:r>
            <a:r>
              <a:rPr sz="2250" spc="525" dirty="0">
                <a:solidFill>
                  <a:srgbClr val="171717"/>
                </a:solidFill>
                <a:latin typeface="Arial"/>
                <a:cs typeface="Arial"/>
                <a:hlinkClick r:id="rId4"/>
              </a:rPr>
              <a:t>MUSCULAR</a:t>
            </a:r>
            <a:r>
              <a:rPr sz="2250" spc="135" dirty="0">
                <a:solidFill>
                  <a:srgbClr val="171717"/>
                </a:solidFill>
                <a:latin typeface="Arial"/>
                <a:cs typeface="Arial"/>
                <a:hlinkClick r:id="rId4"/>
              </a:rPr>
              <a:t> </a:t>
            </a:r>
            <a:r>
              <a:rPr sz="2250" spc="425" dirty="0">
                <a:solidFill>
                  <a:srgbClr val="171717"/>
                </a:solidFill>
                <a:latin typeface="Arial"/>
                <a:cs typeface="Arial"/>
                <a:hlinkClick r:id="rId4"/>
              </a:rPr>
              <a:t>DYSTROPHY</a:t>
            </a:r>
            <a:r>
              <a:rPr sz="3050" spc="425" dirty="0">
                <a:solidFill>
                  <a:srgbClr val="171717"/>
                </a:solidFill>
                <a:latin typeface="Trebuchet MS"/>
                <a:cs typeface="Trebuchet MS"/>
                <a:hlinkClick r:id="rId4"/>
              </a:rPr>
              <a:t>,</a:t>
            </a:r>
            <a:r>
              <a:rPr sz="3050" spc="-155" dirty="0">
                <a:solidFill>
                  <a:srgbClr val="171717"/>
                </a:solidFill>
                <a:latin typeface="Trebuchet MS"/>
                <a:cs typeface="Trebuchet MS"/>
                <a:hlinkClick r:id="rId4"/>
              </a:rPr>
              <a:t> </a:t>
            </a:r>
            <a:r>
              <a:rPr sz="2250" spc="550" dirty="0">
                <a:solidFill>
                  <a:srgbClr val="171717"/>
                </a:solidFill>
                <a:latin typeface="Arial"/>
                <a:cs typeface="Arial"/>
                <a:hlinkClick r:id="rId4"/>
              </a:rPr>
              <a:t>MYASTHENIA </a:t>
            </a:r>
            <a:r>
              <a:rPr sz="2250" spc="550" dirty="0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sz="2250" spc="459" dirty="0">
                <a:solidFill>
                  <a:srgbClr val="171717"/>
                </a:solidFill>
                <a:latin typeface="Arial"/>
                <a:cs typeface="Arial"/>
                <a:hlinkClick r:id="rId5"/>
              </a:rPr>
              <a:t>GRAVIS </a:t>
            </a:r>
            <a:r>
              <a:rPr sz="3050" spc="-135" dirty="0">
                <a:solidFill>
                  <a:srgbClr val="171717"/>
                </a:solidFill>
                <a:latin typeface="Trebuchet MS"/>
                <a:cs typeface="Trebuchet MS"/>
                <a:hlinkClick r:id="rId5"/>
              </a:rPr>
              <a:t>, </a:t>
            </a:r>
            <a:r>
              <a:rPr sz="2250" spc="434" dirty="0">
                <a:solidFill>
                  <a:srgbClr val="171717"/>
                </a:solidFill>
                <a:latin typeface="Arial"/>
                <a:cs typeface="Arial"/>
                <a:hlinkClick r:id="rId5"/>
              </a:rPr>
              <a:t>RADICULOPATHIES</a:t>
            </a:r>
            <a:r>
              <a:rPr sz="3050" spc="434" dirty="0">
                <a:solidFill>
                  <a:srgbClr val="171717"/>
                </a:solidFill>
                <a:latin typeface="Trebuchet MS"/>
                <a:cs typeface="Trebuchet MS"/>
                <a:hlinkClick r:id="rId5"/>
              </a:rPr>
              <a:t>, </a:t>
            </a:r>
            <a:r>
              <a:rPr sz="2250" spc="475" dirty="0">
                <a:solidFill>
                  <a:srgbClr val="171717"/>
                </a:solidFill>
                <a:latin typeface="Arial"/>
                <a:cs typeface="Arial"/>
                <a:hlinkClick r:id="rId5"/>
              </a:rPr>
              <a:t>CARPAL </a:t>
            </a:r>
            <a:r>
              <a:rPr sz="2250" spc="520" dirty="0">
                <a:solidFill>
                  <a:srgbClr val="171717"/>
                </a:solidFill>
                <a:latin typeface="Arial"/>
                <a:cs typeface="Arial"/>
                <a:hlinkClick r:id="rId5"/>
              </a:rPr>
              <a:t>TUNNEL </a:t>
            </a:r>
            <a:r>
              <a:rPr sz="2250" spc="520" dirty="0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sz="2250" spc="470" dirty="0">
                <a:solidFill>
                  <a:srgbClr val="171717"/>
                </a:solidFill>
                <a:latin typeface="Arial"/>
                <a:cs typeface="Arial"/>
                <a:hlinkClick r:id="rId6"/>
              </a:rPr>
              <a:t>SYNDROME</a:t>
            </a:r>
            <a:r>
              <a:rPr sz="3050" spc="470" dirty="0">
                <a:solidFill>
                  <a:srgbClr val="171717"/>
                </a:solidFill>
                <a:latin typeface="Trebuchet MS"/>
                <a:cs typeface="Trebuchet MS"/>
                <a:hlinkClick r:id="rId6"/>
              </a:rPr>
              <a:t>,</a:t>
            </a:r>
            <a:r>
              <a:rPr sz="3050" spc="-155" dirty="0">
                <a:solidFill>
                  <a:srgbClr val="171717"/>
                </a:solidFill>
                <a:latin typeface="Trebuchet MS"/>
                <a:cs typeface="Trebuchet MS"/>
                <a:hlinkClick r:id="rId6"/>
              </a:rPr>
              <a:t> </a:t>
            </a:r>
            <a:r>
              <a:rPr sz="2250" spc="555" dirty="0">
                <a:solidFill>
                  <a:srgbClr val="171717"/>
                </a:solidFill>
                <a:latin typeface="Arial"/>
                <a:cs typeface="Arial"/>
                <a:hlinkClick r:id="rId6"/>
              </a:rPr>
              <a:t>AMYOTROPHIC</a:t>
            </a:r>
            <a:r>
              <a:rPr sz="2250" spc="145" dirty="0">
                <a:solidFill>
                  <a:srgbClr val="171717"/>
                </a:solidFill>
                <a:latin typeface="Arial"/>
                <a:cs typeface="Arial"/>
                <a:hlinkClick r:id="rId6"/>
              </a:rPr>
              <a:t> </a:t>
            </a:r>
            <a:r>
              <a:rPr sz="2250" spc="459" dirty="0">
                <a:solidFill>
                  <a:srgbClr val="171717"/>
                </a:solidFill>
                <a:latin typeface="Arial"/>
                <a:cs typeface="Arial"/>
                <a:hlinkClick r:id="rId6"/>
              </a:rPr>
              <a:t>LATERAL</a:t>
            </a:r>
            <a:r>
              <a:rPr sz="2250" spc="140" dirty="0">
                <a:solidFill>
                  <a:srgbClr val="171717"/>
                </a:solidFill>
                <a:latin typeface="Arial"/>
                <a:cs typeface="Arial"/>
                <a:hlinkClick r:id="rId6"/>
              </a:rPr>
              <a:t> </a:t>
            </a:r>
            <a:r>
              <a:rPr sz="2250" spc="395" dirty="0">
                <a:solidFill>
                  <a:srgbClr val="171717"/>
                </a:solidFill>
                <a:latin typeface="Arial"/>
                <a:cs typeface="Arial"/>
                <a:hlinkClick r:id="rId6"/>
              </a:rPr>
              <a:t>SCLEROSIS  </a:t>
            </a:r>
            <a:r>
              <a:rPr sz="3050" spc="160" dirty="0">
                <a:solidFill>
                  <a:srgbClr val="171717"/>
                </a:solidFill>
                <a:latin typeface="Trebuchet MS"/>
                <a:cs typeface="Trebuchet MS"/>
                <a:hlinkClick r:id="rId6"/>
              </a:rPr>
              <a:t>(</a:t>
            </a:r>
            <a:r>
              <a:rPr sz="2250" spc="160" dirty="0">
                <a:solidFill>
                  <a:srgbClr val="171717"/>
                </a:solidFill>
                <a:latin typeface="Arial"/>
                <a:cs typeface="Arial"/>
                <a:hlinkClick r:id="rId6"/>
              </a:rPr>
              <a:t>ALS</a:t>
            </a:r>
            <a:r>
              <a:rPr sz="3050" spc="160" dirty="0">
                <a:solidFill>
                  <a:srgbClr val="171717"/>
                </a:solidFill>
                <a:latin typeface="Trebuchet MS"/>
                <a:cs typeface="Trebuchet MS"/>
                <a:hlinkClick r:id="rId6"/>
              </a:rPr>
              <a:t>)</a:t>
            </a:r>
            <a:endParaRPr sz="30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6025" cy="10287000"/>
          </a:xfrm>
          <a:custGeom>
            <a:avLst/>
            <a:gdLst/>
            <a:ahLst/>
            <a:cxnLst/>
            <a:rect l="l" t="t" r="r" b="b"/>
            <a:pathLst>
              <a:path w="7566025" h="10287000">
                <a:moveTo>
                  <a:pt x="0" y="10287000"/>
                </a:moveTo>
                <a:lnTo>
                  <a:pt x="7565684" y="10287000"/>
                </a:lnTo>
                <a:lnTo>
                  <a:pt x="7565684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6000" y="1070411"/>
            <a:ext cx="37909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49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1700" spc="500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3072" y="4427918"/>
            <a:ext cx="5376545" cy="11950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650" spc="960" dirty="0">
                <a:solidFill>
                  <a:srgbClr val="FFFFFF"/>
                </a:solidFill>
                <a:latin typeface="Arial"/>
                <a:cs typeface="Arial"/>
              </a:rPr>
              <a:t>Refe</a:t>
            </a:r>
            <a:r>
              <a:rPr sz="5650" spc="9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650" spc="960" dirty="0">
                <a:solidFill>
                  <a:srgbClr val="FFFFFF"/>
                </a:solidFill>
                <a:latin typeface="Arial"/>
                <a:cs typeface="Arial"/>
              </a:rPr>
              <a:t>ence</a:t>
            </a:r>
            <a:r>
              <a:rPr sz="5650" spc="9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7650" spc="96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765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17771" y="1203048"/>
            <a:ext cx="1143000" cy="38100"/>
          </a:xfrm>
          <a:custGeom>
            <a:avLst/>
            <a:gdLst/>
            <a:ahLst/>
            <a:cxnLst/>
            <a:rect l="l" t="t" r="r" b="b"/>
            <a:pathLst>
              <a:path w="1143000" h="38100">
                <a:moveTo>
                  <a:pt x="1143000" y="0"/>
                </a:moveTo>
                <a:lnTo>
                  <a:pt x="1143000" y="38100"/>
                </a:lnTo>
                <a:lnTo>
                  <a:pt x="0" y="38100"/>
                </a:lnTo>
                <a:lnTo>
                  <a:pt x="0" y="0"/>
                </a:lnTo>
                <a:lnTo>
                  <a:pt x="1143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7565684" y="0"/>
            <a:ext cx="10722610" cy="10283825"/>
            <a:chOff x="7565684" y="0"/>
            <a:chExt cx="10722610" cy="10283825"/>
          </a:xfrm>
        </p:grpSpPr>
        <p:sp>
          <p:nvSpPr>
            <p:cNvPr id="7" name="object 7"/>
            <p:cNvSpPr/>
            <p:nvPr/>
          </p:nvSpPr>
          <p:spPr>
            <a:xfrm>
              <a:off x="7565684" y="0"/>
              <a:ext cx="10722610" cy="10283825"/>
            </a:xfrm>
            <a:custGeom>
              <a:avLst/>
              <a:gdLst/>
              <a:ahLst/>
              <a:cxnLst/>
              <a:rect l="l" t="t" r="r" b="b"/>
              <a:pathLst>
                <a:path w="10722610" h="10283825">
                  <a:moveTo>
                    <a:pt x="0" y="0"/>
                  </a:moveTo>
                  <a:lnTo>
                    <a:pt x="10722315" y="0"/>
                  </a:lnTo>
                  <a:lnTo>
                    <a:pt x="10722315" y="10283673"/>
                  </a:lnTo>
                  <a:lnTo>
                    <a:pt x="0" y="10283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8183194" y="2050118"/>
              <a:ext cx="123825" cy="1238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83194" y="3440768"/>
              <a:ext cx="123825" cy="1238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183194" y="4831418"/>
              <a:ext cx="123825" cy="1238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470829" y="1601002"/>
            <a:ext cx="9511030" cy="5224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9600"/>
              </a:lnSpc>
              <a:spcBef>
                <a:spcPts val="95"/>
              </a:spcBef>
            </a:pPr>
            <a:r>
              <a:rPr sz="2250" spc="380" dirty="0">
                <a:solidFill>
                  <a:srgbClr val="171717"/>
                </a:solidFill>
                <a:latin typeface="Arial"/>
                <a:cs typeface="Arial"/>
                <a:hlinkClick r:id="rId4"/>
              </a:rPr>
              <a:t>HTTPS</a:t>
            </a:r>
            <a:r>
              <a:rPr sz="3050" spc="380" dirty="0">
                <a:solidFill>
                  <a:srgbClr val="171717"/>
                </a:solidFill>
                <a:latin typeface="Trebuchet MS"/>
                <a:cs typeface="Trebuchet MS"/>
                <a:hlinkClick r:id="rId4"/>
              </a:rPr>
              <a:t>://</a:t>
            </a:r>
            <a:r>
              <a:rPr sz="2250" spc="380" dirty="0">
                <a:solidFill>
                  <a:srgbClr val="171717"/>
                </a:solidFill>
                <a:latin typeface="Arial"/>
                <a:cs typeface="Arial"/>
                <a:hlinkClick r:id="rId4"/>
              </a:rPr>
              <a:t>LINK</a:t>
            </a:r>
            <a:r>
              <a:rPr sz="3050" spc="380" dirty="0">
                <a:solidFill>
                  <a:srgbClr val="171717"/>
                </a:solidFill>
                <a:latin typeface="Trebuchet MS"/>
                <a:cs typeface="Trebuchet MS"/>
                <a:hlinkClick r:id="rId4"/>
              </a:rPr>
              <a:t>.</a:t>
            </a:r>
            <a:r>
              <a:rPr sz="2250" spc="380" dirty="0">
                <a:solidFill>
                  <a:srgbClr val="171717"/>
                </a:solidFill>
                <a:latin typeface="Arial"/>
                <a:cs typeface="Arial"/>
                <a:hlinkClick r:id="rId4"/>
              </a:rPr>
              <a:t>SPRINGER</a:t>
            </a:r>
            <a:r>
              <a:rPr sz="3050" spc="380" dirty="0">
                <a:solidFill>
                  <a:srgbClr val="171717"/>
                </a:solidFill>
                <a:latin typeface="Trebuchet MS"/>
                <a:cs typeface="Trebuchet MS"/>
                <a:hlinkClick r:id="rId4"/>
              </a:rPr>
              <a:t>.</a:t>
            </a:r>
            <a:r>
              <a:rPr sz="2250" spc="380" dirty="0">
                <a:solidFill>
                  <a:srgbClr val="171717"/>
                </a:solidFill>
                <a:latin typeface="Arial"/>
                <a:cs typeface="Arial"/>
                <a:hlinkClick r:id="rId4"/>
              </a:rPr>
              <a:t>COM</a:t>
            </a:r>
            <a:r>
              <a:rPr sz="3050" spc="380" dirty="0">
                <a:solidFill>
                  <a:srgbClr val="171717"/>
                </a:solidFill>
                <a:latin typeface="Trebuchet MS"/>
                <a:cs typeface="Trebuchet MS"/>
                <a:hlinkClick r:id="rId4"/>
              </a:rPr>
              <a:t>/</a:t>
            </a:r>
            <a:r>
              <a:rPr sz="2250" spc="380" dirty="0">
                <a:solidFill>
                  <a:srgbClr val="171717"/>
                </a:solidFill>
                <a:latin typeface="Arial"/>
                <a:cs typeface="Arial"/>
                <a:hlinkClick r:id="rId4"/>
              </a:rPr>
              <a:t>ARTICLE</a:t>
            </a:r>
            <a:r>
              <a:rPr sz="3050" spc="380" dirty="0">
                <a:solidFill>
                  <a:srgbClr val="171717"/>
                </a:solidFill>
                <a:latin typeface="Trebuchet MS"/>
                <a:cs typeface="Trebuchet MS"/>
                <a:hlinkClick r:id="rId4"/>
              </a:rPr>
              <a:t>/</a:t>
            </a:r>
            <a:r>
              <a:rPr sz="2250" spc="380" dirty="0">
                <a:solidFill>
                  <a:srgbClr val="171717"/>
                </a:solidFill>
                <a:latin typeface="Trebuchet MS"/>
                <a:cs typeface="Trebuchet MS"/>
                <a:hlinkClick r:id="rId4"/>
              </a:rPr>
              <a:t>10</a:t>
            </a:r>
            <a:r>
              <a:rPr sz="3050" spc="380" dirty="0">
                <a:solidFill>
                  <a:srgbClr val="171717"/>
                </a:solidFill>
                <a:latin typeface="Trebuchet MS"/>
                <a:cs typeface="Trebuchet MS"/>
                <a:hlinkClick r:id="rId4"/>
              </a:rPr>
              <a:t>.</a:t>
            </a:r>
            <a:r>
              <a:rPr sz="2250" spc="380" dirty="0">
                <a:solidFill>
                  <a:srgbClr val="171717"/>
                </a:solidFill>
                <a:latin typeface="Trebuchet MS"/>
                <a:cs typeface="Trebuchet MS"/>
                <a:hlinkClick r:id="rId4"/>
              </a:rPr>
              <a:t>1007</a:t>
            </a:r>
            <a:r>
              <a:rPr sz="3050" spc="380" dirty="0">
                <a:solidFill>
                  <a:srgbClr val="171717"/>
                </a:solidFill>
                <a:latin typeface="Trebuchet MS"/>
                <a:cs typeface="Trebuchet MS"/>
                <a:hlinkClick r:id="rId4"/>
              </a:rPr>
              <a:t>/  </a:t>
            </a:r>
            <a:r>
              <a:rPr sz="2250" spc="570" dirty="0">
                <a:solidFill>
                  <a:srgbClr val="171717"/>
                </a:solidFill>
                <a:latin typeface="Arial"/>
                <a:cs typeface="Arial"/>
                <a:hlinkClick r:id="rId4"/>
              </a:rPr>
              <a:t>S</a:t>
            </a:r>
            <a:r>
              <a:rPr sz="2250" spc="570" dirty="0">
                <a:solidFill>
                  <a:srgbClr val="171717"/>
                </a:solidFill>
                <a:latin typeface="Trebuchet MS"/>
                <a:cs typeface="Trebuchet MS"/>
                <a:hlinkClick r:id="rId4"/>
              </a:rPr>
              <a:t>11517</a:t>
            </a:r>
            <a:r>
              <a:rPr sz="3050" spc="570" dirty="0">
                <a:solidFill>
                  <a:srgbClr val="171717"/>
                </a:solidFill>
                <a:latin typeface="Trebuchet MS"/>
                <a:cs typeface="Trebuchet MS"/>
                <a:hlinkClick r:id="rId4"/>
              </a:rPr>
              <a:t>-</a:t>
            </a:r>
            <a:r>
              <a:rPr sz="2250" spc="570" dirty="0">
                <a:solidFill>
                  <a:srgbClr val="171717"/>
                </a:solidFill>
                <a:latin typeface="Trebuchet MS"/>
                <a:cs typeface="Trebuchet MS"/>
                <a:hlinkClick r:id="rId4"/>
              </a:rPr>
              <a:t>021</a:t>
            </a:r>
            <a:r>
              <a:rPr sz="3050" spc="570" dirty="0">
                <a:solidFill>
                  <a:srgbClr val="171717"/>
                </a:solidFill>
                <a:latin typeface="Trebuchet MS"/>
                <a:cs typeface="Trebuchet MS"/>
                <a:hlinkClick r:id="rId4"/>
              </a:rPr>
              <a:t>-</a:t>
            </a:r>
            <a:r>
              <a:rPr sz="2250" spc="570" dirty="0">
                <a:solidFill>
                  <a:srgbClr val="171717"/>
                </a:solidFill>
                <a:latin typeface="Trebuchet MS"/>
                <a:cs typeface="Trebuchet MS"/>
                <a:hlinkClick r:id="rId4"/>
              </a:rPr>
              <a:t>02466</a:t>
            </a:r>
            <a:r>
              <a:rPr sz="3050" spc="570" dirty="0">
                <a:solidFill>
                  <a:srgbClr val="171717"/>
                </a:solidFill>
                <a:latin typeface="Trebuchet MS"/>
                <a:cs typeface="Trebuchet MS"/>
                <a:hlinkClick r:id="rId4"/>
              </a:rPr>
              <a:t>-</a:t>
            </a:r>
            <a:r>
              <a:rPr sz="2250" spc="570" dirty="0">
                <a:solidFill>
                  <a:srgbClr val="171717"/>
                </a:solidFill>
                <a:latin typeface="Arial"/>
                <a:cs typeface="Arial"/>
                <a:hlinkClick r:id="rId4"/>
              </a:rPr>
              <a:t>Z </a:t>
            </a:r>
            <a:r>
              <a:rPr sz="2250" spc="570" dirty="0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sz="2250" spc="385" dirty="0">
                <a:solidFill>
                  <a:srgbClr val="171717"/>
                </a:solidFill>
                <a:latin typeface="Arial"/>
                <a:cs typeface="Arial"/>
              </a:rPr>
              <a:t>HTTPS</a:t>
            </a:r>
            <a:r>
              <a:rPr sz="3050" spc="385" dirty="0">
                <a:solidFill>
                  <a:srgbClr val="171717"/>
                </a:solidFill>
                <a:latin typeface="Trebuchet MS"/>
                <a:cs typeface="Trebuchet MS"/>
              </a:rPr>
              <a:t>://</a:t>
            </a:r>
            <a:r>
              <a:rPr sz="2250" spc="385" dirty="0">
                <a:solidFill>
                  <a:srgbClr val="171717"/>
                </a:solidFill>
                <a:latin typeface="Arial"/>
                <a:cs typeface="Arial"/>
              </a:rPr>
              <a:t>ONLINELIBRARY</a:t>
            </a:r>
            <a:r>
              <a:rPr sz="3050" spc="385" dirty="0">
                <a:solidFill>
                  <a:srgbClr val="171717"/>
                </a:solidFill>
                <a:latin typeface="Trebuchet MS"/>
                <a:cs typeface="Trebuchet MS"/>
              </a:rPr>
              <a:t>.</a:t>
            </a:r>
            <a:r>
              <a:rPr sz="2250" spc="385" dirty="0">
                <a:solidFill>
                  <a:srgbClr val="171717"/>
                </a:solidFill>
                <a:latin typeface="Arial"/>
                <a:cs typeface="Arial"/>
              </a:rPr>
              <a:t>WILEY</a:t>
            </a:r>
            <a:r>
              <a:rPr sz="3050" spc="385" dirty="0">
                <a:solidFill>
                  <a:srgbClr val="171717"/>
                </a:solidFill>
                <a:latin typeface="Trebuchet MS"/>
                <a:cs typeface="Trebuchet MS"/>
              </a:rPr>
              <a:t>.</a:t>
            </a:r>
            <a:r>
              <a:rPr sz="2250" spc="385" dirty="0">
                <a:solidFill>
                  <a:srgbClr val="171717"/>
                </a:solidFill>
                <a:latin typeface="Arial"/>
                <a:cs typeface="Arial"/>
              </a:rPr>
              <a:t>COM</a:t>
            </a:r>
            <a:r>
              <a:rPr sz="3050" spc="385" dirty="0">
                <a:solidFill>
                  <a:srgbClr val="171717"/>
                </a:solidFill>
                <a:latin typeface="Trebuchet MS"/>
                <a:cs typeface="Trebuchet MS"/>
              </a:rPr>
              <a:t>/</a:t>
            </a:r>
            <a:r>
              <a:rPr sz="2250" spc="385" dirty="0">
                <a:solidFill>
                  <a:srgbClr val="171717"/>
                </a:solidFill>
                <a:latin typeface="Arial"/>
                <a:cs typeface="Arial"/>
              </a:rPr>
              <a:t>DOI</a:t>
            </a:r>
            <a:r>
              <a:rPr sz="3050" spc="385" dirty="0">
                <a:solidFill>
                  <a:srgbClr val="171717"/>
                </a:solidFill>
                <a:latin typeface="Trebuchet MS"/>
                <a:cs typeface="Trebuchet MS"/>
              </a:rPr>
              <a:t>/</a:t>
            </a:r>
            <a:r>
              <a:rPr sz="2250" spc="385" dirty="0">
                <a:solidFill>
                  <a:srgbClr val="171717"/>
                </a:solidFill>
                <a:latin typeface="Arial"/>
                <a:cs typeface="Arial"/>
              </a:rPr>
              <a:t>ABS</a:t>
            </a:r>
            <a:r>
              <a:rPr sz="3050" spc="385" dirty="0">
                <a:solidFill>
                  <a:srgbClr val="171717"/>
                </a:solidFill>
                <a:latin typeface="Trebuchet MS"/>
                <a:cs typeface="Trebuchet MS"/>
              </a:rPr>
              <a:t>/</a:t>
            </a:r>
            <a:r>
              <a:rPr sz="2250" spc="385" dirty="0">
                <a:solidFill>
                  <a:srgbClr val="171717"/>
                </a:solidFill>
                <a:latin typeface="Trebuchet MS"/>
                <a:cs typeface="Trebuchet MS"/>
              </a:rPr>
              <a:t>1  </a:t>
            </a:r>
            <a:r>
              <a:rPr sz="2250" spc="465" dirty="0">
                <a:solidFill>
                  <a:srgbClr val="171717"/>
                </a:solidFill>
                <a:latin typeface="Trebuchet MS"/>
                <a:cs typeface="Trebuchet MS"/>
              </a:rPr>
              <a:t>0</a:t>
            </a:r>
            <a:r>
              <a:rPr sz="3050" spc="465" dirty="0">
                <a:solidFill>
                  <a:srgbClr val="171717"/>
                </a:solidFill>
                <a:latin typeface="Trebuchet MS"/>
                <a:cs typeface="Trebuchet MS"/>
              </a:rPr>
              <a:t>.</a:t>
            </a:r>
            <a:r>
              <a:rPr sz="2250" spc="465" dirty="0">
                <a:solidFill>
                  <a:srgbClr val="171717"/>
                </a:solidFill>
                <a:latin typeface="Trebuchet MS"/>
                <a:cs typeface="Trebuchet MS"/>
              </a:rPr>
              <a:t>1002</a:t>
            </a:r>
            <a:r>
              <a:rPr sz="3050" spc="465" dirty="0">
                <a:solidFill>
                  <a:srgbClr val="171717"/>
                </a:solidFill>
                <a:latin typeface="Trebuchet MS"/>
                <a:cs typeface="Trebuchet MS"/>
              </a:rPr>
              <a:t>/</a:t>
            </a:r>
            <a:r>
              <a:rPr sz="2250" spc="465" dirty="0">
                <a:solidFill>
                  <a:srgbClr val="171717"/>
                </a:solidFill>
                <a:latin typeface="Arial"/>
                <a:cs typeface="Arial"/>
              </a:rPr>
              <a:t>CPE</a:t>
            </a:r>
            <a:r>
              <a:rPr sz="3050" spc="465" dirty="0">
                <a:solidFill>
                  <a:srgbClr val="171717"/>
                </a:solidFill>
                <a:latin typeface="Trebuchet MS"/>
                <a:cs typeface="Trebuchet MS"/>
              </a:rPr>
              <a:t>.</a:t>
            </a:r>
            <a:r>
              <a:rPr sz="2250" spc="465" dirty="0">
                <a:solidFill>
                  <a:srgbClr val="171717"/>
                </a:solidFill>
                <a:latin typeface="Trebuchet MS"/>
                <a:cs typeface="Trebuchet MS"/>
              </a:rPr>
              <a:t>6051  </a:t>
            </a:r>
            <a:r>
              <a:rPr sz="2250" spc="365" dirty="0">
                <a:solidFill>
                  <a:srgbClr val="171717"/>
                </a:solidFill>
                <a:latin typeface="Arial"/>
                <a:cs typeface="Arial"/>
              </a:rPr>
              <a:t>HTTPS</a:t>
            </a:r>
            <a:r>
              <a:rPr sz="3050" spc="365" dirty="0">
                <a:solidFill>
                  <a:srgbClr val="171717"/>
                </a:solidFill>
                <a:latin typeface="Trebuchet MS"/>
                <a:cs typeface="Trebuchet MS"/>
              </a:rPr>
              <a:t>://</a:t>
            </a:r>
            <a:r>
              <a:rPr sz="2250" spc="365" dirty="0">
                <a:solidFill>
                  <a:srgbClr val="171717"/>
                </a:solidFill>
                <a:latin typeface="Arial"/>
                <a:cs typeface="Arial"/>
              </a:rPr>
              <a:t>IEEEXPLORE</a:t>
            </a:r>
            <a:r>
              <a:rPr sz="3050" spc="365" dirty="0">
                <a:solidFill>
                  <a:srgbClr val="171717"/>
                </a:solidFill>
                <a:latin typeface="Trebuchet MS"/>
                <a:cs typeface="Trebuchet MS"/>
              </a:rPr>
              <a:t>.</a:t>
            </a:r>
            <a:r>
              <a:rPr sz="2250" spc="365" dirty="0">
                <a:solidFill>
                  <a:srgbClr val="171717"/>
                </a:solidFill>
                <a:latin typeface="Arial"/>
                <a:cs typeface="Arial"/>
              </a:rPr>
              <a:t>IEEE</a:t>
            </a:r>
            <a:r>
              <a:rPr sz="3050" spc="365" dirty="0">
                <a:solidFill>
                  <a:srgbClr val="171717"/>
                </a:solidFill>
                <a:latin typeface="Trebuchet MS"/>
                <a:cs typeface="Trebuchet MS"/>
              </a:rPr>
              <a:t>.</a:t>
            </a:r>
            <a:r>
              <a:rPr sz="2250" spc="365" dirty="0">
                <a:solidFill>
                  <a:srgbClr val="171717"/>
                </a:solidFill>
                <a:latin typeface="Arial"/>
                <a:cs typeface="Arial"/>
              </a:rPr>
              <a:t>ORG</a:t>
            </a:r>
            <a:r>
              <a:rPr sz="3050" spc="365" dirty="0">
                <a:solidFill>
                  <a:srgbClr val="171717"/>
                </a:solidFill>
                <a:latin typeface="Trebuchet MS"/>
                <a:cs typeface="Trebuchet MS"/>
              </a:rPr>
              <a:t>/</a:t>
            </a:r>
            <a:r>
              <a:rPr sz="2250" spc="365" dirty="0">
                <a:solidFill>
                  <a:srgbClr val="171717"/>
                </a:solidFill>
                <a:latin typeface="Arial"/>
                <a:cs typeface="Arial"/>
              </a:rPr>
              <a:t>ABSTRACT</a:t>
            </a:r>
            <a:r>
              <a:rPr sz="3050" spc="365" dirty="0">
                <a:solidFill>
                  <a:srgbClr val="171717"/>
                </a:solidFill>
                <a:latin typeface="Trebuchet MS"/>
                <a:cs typeface="Trebuchet MS"/>
              </a:rPr>
              <a:t>/</a:t>
            </a:r>
            <a:r>
              <a:rPr sz="2250" spc="365" dirty="0">
                <a:solidFill>
                  <a:srgbClr val="171717"/>
                </a:solidFill>
                <a:latin typeface="Arial"/>
                <a:cs typeface="Arial"/>
              </a:rPr>
              <a:t>DOC  </a:t>
            </a:r>
            <a:r>
              <a:rPr sz="2250" spc="580" dirty="0">
                <a:solidFill>
                  <a:srgbClr val="171717"/>
                </a:solidFill>
                <a:latin typeface="Arial"/>
                <a:cs typeface="Arial"/>
              </a:rPr>
              <a:t>UMENT</a:t>
            </a:r>
            <a:r>
              <a:rPr sz="3050" spc="580" dirty="0">
                <a:solidFill>
                  <a:srgbClr val="171717"/>
                </a:solidFill>
                <a:latin typeface="Trebuchet MS"/>
                <a:cs typeface="Trebuchet MS"/>
              </a:rPr>
              <a:t>/</a:t>
            </a:r>
            <a:r>
              <a:rPr sz="2250" spc="580" dirty="0">
                <a:solidFill>
                  <a:srgbClr val="171717"/>
                </a:solidFill>
                <a:latin typeface="Trebuchet MS"/>
                <a:cs typeface="Trebuchet MS"/>
              </a:rPr>
              <a:t>9521161</a:t>
            </a:r>
            <a:endParaRPr lang="en-US" sz="2250" spc="580" dirty="0">
              <a:solidFill>
                <a:srgbClr val="171717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49600"/>
              </a:lnSpc>
              <a:spcBef>
                <a:spcPts val="95"/>
              </a:spcBef>
            </a:pPr>
            <a:r>
              <a:rPr lang="en-IN" sz="2250" spc="580" dirty="0">
                <a:solidFill>
                  <a:srgbClr val="171717"/>
                </a:solidFill>
                <a:latin typeface="Trebuchet MS"/>
                <a:cs typeface="Trebuchet MS"/>
              </a:rPr>
              <a:t>https://www.pololu.com/file/0J745/Muscle_Sensor_v3_users_manual.pdf</a:t>
            </a:r>
          </a:p>
        </p:txBody>
      </p:sp>
      <p:sp>
        <p:nvSpPr>
          <p:cNvPr id="12" name="object 12"/>
          <p:cNvSpPr/>
          <p:nvPr/>
        </p:nvSpPr>
        <p:spPr>
          <a:xfrm>
            <a:off x="8183194" y="6222068"/>
            <a:ext cx="123825" cy="123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0373" y="1028699"/>
            <a:ext cx="15411450" cy="8382001"/>
          </a:xfrm>
          <a:custGeom>
            <a:avLst/>
            <a:gdLst/>
            <a:ahLst/>
            <a:cxnLst/>
            <a:rect l="l" t="t" r="r" b="b"/>
            <a:pathLst>
              <a:path w="15411450" h="8496300">
                <a:moveTo>
                  <a:pt x="15411450" y="8496300"/>
                </a:moveTo>
                <a:lnTo>
                  <a:pt x="0" y="8496300"/>
                </a:lnTo>
                <a:lnTo>
                  <a:pt x="0" y="0"/>
                </a:lnTo>
                <a:lnTo>
                  <a:pt x="15411450" y="0"/>
                </a:lnTo>
                <a:lnTo>
                  <a:pt x="15411450" y="8496300"/>
                </a:lnTo>
                <a:close/>
              </a:path>
            </a:pathLst>
          </a:custGeom>
          <a:solidFill>
            <a:srgbClr val="FFFFFF">
              <a:alpha val="47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5200" y="3771900"/>
            <a:ext cx="11822254" cy="217046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4000" b="1" spc="1195" dirty="0">
                <a:latin typeface="Trebuchet MS"/>
                <a:cs typeface="Trebuchet MS"/>
              </a:rPr>
              <a:t>THANK YOU</a:t>
            </a:r>
            <a:endParaRPr sz="14000" b="1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152767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5626" y="752196"/>
            <a:ext cx="16230600" cy="8715375"/>
          </a:xfrm>
          <a:custGeom>
            <a:avLst/>
            <a:gdLst/>
            <a:ahLst/>
            <a:cxnLst/>
            <a:rect l="l" t="t" r="r" b="b"/>
            <a:pathLst>
              <a:path w="16230600" h="8715375">
                <a:moveTo>
                  <a:pt x="16230600" y="8715375"/>
                </a:moveTo>
                <a:lnTo>
                  <a:pt x="0" y="8715375"/>
                </a:lnTo>
                <a:lnTo>
                  <a:pt x="0" y="0"/>
                </a:lnTo>
                <a:lnTo>
                  <a:pt x="16230600" y="0"/>
                </a:lnTo>
                <a:lnTo>
                  <a:pt x="16230600" y="8715375"/>
                </a:lnTo>
                <a:close/>
              </a:path>
            </a:pathLst>
          </a:custGeom>
          <a:solidFill>
            <a:srgbClr val="FFFFFF">
              <a:alpha val="47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112425"/>
            <a:ext cx="818515" cy="66675"/>
          </a:xfrm>
          <a:custGeom>
            <a:avLst/>
            <a:gdLst/>
            <a:ahLst/>
            <a:cxnLst/>
            <a:rect l="l" t="t" r="r" b="b"/>
            <a:pathLst>
              <a:path w="818515" h="66675">
                <a:moveTo>
                  <a:pt x="0" y="66659"/>
                </a:moveTo>
                <a:lnTo>
                  <a:pt x="0" y="0"/>
                </a:lnTo>
                <a:lnTo>
                  <a:pt x="818080" y="0"/>
                </a:lnTo>
                <a:lnTo>
                  <a:pt x="818080" y="66659"/>
                </a:lnTo>
                <a:lnTo>
                  <a:pt x="0" y="666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480495" y="5038633"/>
            <a:ext cx="807720" cy="104775"/>
          </a:xfrm>
          <a:custGeom>
            <a:avLst/>
            <a:gdLst/>
            <a:ahLst/>
            <a:cxnLst/>
            <a:rect l="l" t="t" r="r" b="b"/>
            <a:pathLst>
              <a:path w="807719" h="104775">
                <a:moveTo>
                  <a:pt x="807506" y="0"/>
                </a:moveTo>
                <a:lnTo>
                  <a:pt x="807506" y="104759"/>
                </a:lnTo>
                <a:lnTo>
                  <a:pt x="0" y="104759"/>
                </a:lnTo>
                <a:lnTo>
                  <a:pt x="0" y="0"/>
                </a:lnTo>
                <a:lnTo>
                  <a:pt x="8075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76182" y="2078827"/>
            <a:ext cx="12439649" cy="7391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14160" y="1197128"/>
            <a:ext cx="5483225" cy="892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650" spc="1280" dirty="0"/>
              <a:t>OBJECTIVE</a:t>
            </a:r>
            <a:endParaRPr sz="5650"/>
          </a:p>
        </p:txBody>
      </p:sp>
      <p:sp>
        <p:nvSpPr>
          <p:cNvPr id="7" name="object 7"/>
          <p:cNvSpPr txBox="1"/>
          <p:nvPr/>
        </p:nvSpPr>
        <p:spPr>
          <a:xfrm>
            <a:off x="1234154" y="8533744"/>
            <a:ext cx="37909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49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1700" spc="50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0397" y="4220114"/>
            <a:ext cx="5873115" cy="1922780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546735" marR="5080" indent="-534670">
              <a:lnSpc>
                <a:spcPct val="87900"/>
              </a:lnSpc>
              <a:spcBef>
                <a:spcPts val="955"/>
              </a:spcBef>
            </a:pPr>
            <a:r>
              <a:rPr sz="5650" spc="10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5650" spc="83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5650" spc="1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5650" spc="10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650" spc="86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650" spc="147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5650" spc="11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5650" spc="130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5650" spc="86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650" spc="665" dirty="0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sz="5650" spc="930" dirty="0">
                <a:solidFill>
                  <a:srgbClr val="FFFFFF"/>
                </a:solidFill>
                <a:latin typeface="Arial"/>
                <a:cs typeface="Arial"/>
              </a:rPr>
              <a:t>SURVERY</a:t>
            </a:r>
            <a:r>
              <a:rPr sz="7650" spc="93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76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0" y="1070411"/>
            <a:ext cx="37909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49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1700" spc="50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585158" y="2676018"/>
            <a:ext cx="9239250" cy="9387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IN" sz="3400" spc="484" dirty="0">
                <a:solidFill>
                  <a:srgbClr val="000000"/>
                </a:solidFill>
              </a:rPr>
              <a:t>-</a:t>
            </a:r>
            <a:r>
              <a:rPr lang="en-IN" sz="3400" spc="-430" dirty="0">
                <a:solidFill>
                  <a:srgbClr val="000000"/>
                </a:solidFill>
              </a:rPr>
              <a:t> </a:t>
            </a:r>
            <a:r>
              <a:rPr lang="en-IN" sz="3600" spc="75" dirty="0">
                <a:solidFill>
                  <a:srgbClr val="000000"/>
                </a:solidFill>
              </a:rPr>
              <a:t>Muscle strength detection</a:t>
            </a:r>
            <a:br>
              <a:rPr lang="en-IN" sz="2400" b="0" i="0" u="none" strike="noStrike" dirty="0">
                <a:solidFill>
                  <a:srgbClr val="006699"/>
                </a:solidFill>
                <a:effectLst/>
                <a:latin typeface="Arial" panose="020B0604020202020204" pitchFamily="34" charset="0"/>
              </a:rPr>
            </a:br>
            <a:endParaRPr lang="en-IN" sz="24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85158" y="3619500"/>
            <a:ext cx="8880475" cy="397288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065">
              <a:spcBef>
                <a:spcPts val="120"/>
              </a:spcBef>
              <a:buSzPct val="94444"/>
              <a:tabLst>
                <a:tab pos="344170" algn="l"/>
              </a:tabLst>
            </a:pPr>
            <a:endParaRPr lang="en-US" sz="2000" spc="20" dirty="0">
              <a:latin typeface="Arial"/>
              <a:cs typeface="Arial"/>
            </a:endParaRPr>
          </a:p>
          <a:p>
            <a:pPr marL="343535" indent="-331470">
              <a:lnSpc>
                <a:spcPct val="100000"/>
              </a:lnSpc>
              <a:spcBef>
                <a:spcPts val="120"/>
              </a:spcBef>
              <a:buSzPct val="94444"/>
              <a:buChar char="-"/>
              <a:tabLst>
                <a:tab pos="344170" algn="l"/>
              </a:tabLst>
            </a:pPr>
            <a:r>
              <a:rPr sz="3600" spc="20" dirty="0">
                <a:latin typeface="Arial"/>
                <a:cs typeface="Arial"/>
              </a:rPr>
              <a:t>da</a:t>
            </a:r>
            <a:r>
              <a:rPr sz="3550" spc="20" dirty="0">
                <a:latin typeface="Trebuchet MS"/>
                <a:cs typeface="Trebuchet MS"/>
              </a:rPr>
              <a:t>t</a:t>
            </a:r>
            <a:r>
              <a:rPr sz="3600" spc="20" dirty="0">
                <a:latin typeface="Arial"/>
                <a:cs typeface="Arial"/>
              </a:rPr>
              <a:t>a </a:t>
            </a:r>
            <a:r>
              <a:rPr sz="3600" spc="135" dirty="0">
                <a:latin typeface="Arial"/>
                <a:cs typeface="Arial"/>
              </a:rPr>
              <a:t>acq</a:t>
            </a:r>
            <a:r>
              <a:rPr sz="3550" spc="135" dirty="0">
                <a:latin typeface="Trebuchet MS"/>
                <a:cs typeface="Trebuchet MS"/>
              </a:rPr>
              <a:t>u</a:t>
            </a:r>
            <a:r>
              <a:rPr sz="3600" spc="135" dirty="0">
                <a:latin typeface="Arial"/>
                <a:cs typeface="Arial"/>
              </a:rPr>
              <a:t>i</a:t>
            </a:r>
            <a:r>
              <a:rPr sz="3550" spc="135" dirty="0">
                <a:latin typeface="Trebuchet MS"/>
                <a:cs typeface="Trebuchet MS"/>
              </a:rPr>
              <a:t>s</a:t>
            </a:r>
            <a:r>
              <a:rPr sz="3600" spc="135" dirty="0">
                <a:latin typeface="Arial"/>
                <a:cs typeface="Arial"/>
              </a:rPr>
              <a:t>i</a:t>
            </a:r>
            <a:r>
              <a:rPr sz="3550" spc="135" dirty="0">
                <a:latin typeface="Trebuchet MS"/>
                <a:cs typeface="Trebuchet MS"/>
              </a:rPr>
              <a:t>t</a:t>
            </a:r>
            <a:r>
              <a:rPr sz="3600" spc="135" dirty="0">
                <a:latin typeface="Arial"/>
                <a:cs typeface="Arial"/>
              </a:rPr>
              <a:t>ion </a:t>
            </a:r>
            <a:r>
              <a:rPr sz="3600" spc="215" dirty="0">
                <a:latin typeface="Arial"/>
                <a:cs typeface="Arial"/>
              </a:rPr>
              <a:t>of</a:t>
            </a:r>
            <a:r>
              <a:rPr sz="3600" spc="-210" dirty="0">
                <a:latin typeface="Arial"/>
                <a:cs typeface="Arial"/>
              </a:rPr>
              <a:t> </a:t>
            </a:r>
            <a:r>
              <a:rPr sz="3600" spc="190" dirty="0">
                <a:latin typeface="Arial"/>
                <a:cs typeface="Arial"/>
              </a:rPr>
              <a:t>m</a:t>
            </a:r>
            <a:r>
              <a:rPr sz="3550" spc="190" dirty="0">
                <a:latin typeface="Trebuchet MS"/>
                <a:cs typeface="Trebuchet MS"/>
              </a:rPr>
              <a:t>us</a:t>
            </a:r>
            <a:r>
              <a:rPr sz="3600" spc="190" dirty="0">
                <a:latin typeface="Arial"/>
                <a:cs typeface="Arial"/>
              </a:rPr>
              <a:t>cle</a:t>
            </a:r>
            <a:r>
              <a:rPr sz="3550" spc="190" dirty="0">
                <a:latin typeface="Trebuchet MS"/>
                <a:cs typeface="Trebuchet MS"/>
              </a:rPr>
              <a:t>s</a:t>
            </a:r>
            <a:endParaRPr lang="en-US" sz="3550" spc="190" dirty="0">
              <a:latin typeface="Trebuchet MS"/>
              <a:cs typeface="Trebuchet MS"/>
            </a:endParaRPr>
          </a:p>
          <a:p>
            <a:pPr marL="12065">
              <a:lnSpc>
                <a:spcPct val="100000"/>
              </a:lnSpc>
              <a:spcBef>
                <a:spcPts val="120"/>
              </a:spcBef>
              <a:buSzPct val="94444"/>
              <a:tabLst>
                <a:tab pos="344170" algn="l"/>
              </a:tabLst>
            </a:pPr>
            <a:endParaRPr sz="3000" dirty="0">
              <a:latin typeface="Trebuchet MS"/>
              <a:cs typeface="Trebuchet MS"/>
            </a:endParaRPr>
          </a:p>
          <a:p>
            <a:pPr marL="343535" indent="-331470">
              <a:lnSpc>
                <a:spcPct val="100000"/>
              </a:lnSpc>
              <a:buSzPct val="95774"/>
              <a:buFont typeface="Arial"/>
              <a:buChar char="-"/>
              <a:tabLst>
                <a:tab pos="344170" algn="l"/>
              </a:tabLst>
            </a:pPr>
            <a:r>
              <a:rPr sz="3550" spc="175" dirty="0">
                <a:latin typeface="Trebuchet MS"/>
                <a:cs typeface="Trebuchet MS"/>
              </a:rPr>
              <a:t>s</a:t>
            </a:r>
            <a:r>
              <a:rPr sz="3600" spc="175" dirty="0">
                <a:latin typeface="Arial"/>
                <a:cs typeface="Arial"/>
              </a:rPr>
              <a:t>EMG </a:t>
            </a:r>
            <a:r>
              <a:rPr sz="3400" spc="484" dirty="0">
                <a:latin typeface="Arial"/>
                <a:cs typeface="Arial"/>
              </a:rPr>
              <a:t>- </a:t>
            </a:r>
            <a:r>
              <a:rPr sz="3550" spc="140" dirty="0">
                <a:latin typeface="Trebuchet MS"/>
                <a:cs typeface="Trebuchet MS"/>
              </a:rPr>
              <a:t>sur</a:t>
            </a:r>
            <a:r>
              <a:rPr sz="3600" spc="140" dirty="0">
                <a:latin typeface="Arial"/>
                <a:cs typeface="Arial"/>
              </a:rPr>
              <a:t>face</a:t>
            </a:r>
            <a:r>
              <a:rPr sz="3600" spc="-655" dirty="0">
                <a:latin typeface="Arial"/>
                <a:cs typeface="Arial"/>
              </a:rPr>
              <a:t> </a:t>
            </a:r>
            <a:r>
              <a:rPr sz="3600" spc="105" dirty="0">
                <a:latin typeface="Arial"/>
                <a:cs typeface="Arial"/>
              </a:rPr>
              <a:t>elec</a:t>
            </a:r>
            <a:r>
              <a:rPr sz="3550" spc="105" dirty="0">
                <a:latin typeface="Trebuchet MS"/>
                <a:cs typeface="Trebuchet MS"/>
              </a:rPr>
              <a:t>tr</a:t>
            </a:r>
            <a:r>
              <a:rPr sz="3600" spc="105" dirty="0">
                <a:latin typeface="Arial"/>
                <a:cs typeface="Arial"/>
              </a:rPr>
              <a:t>om</a:t>
            </a:r>
            <a:r>
              <a:rPr sz="3550" spc="105" dirty="0">
                <a:latin typeface="Trebuchet MS"/>
                <a:cs typeface="Trebuchet MS"/>
              </a:rPr>
              <a:t>y</a:t>
            </a:r>
            <a:r>
              <a:rPr lang="en-US" sz="3550" spc="105" dirty="0">
                <a:latin typeface="Trebuchet MS"/>
                <a:cs typeface="Trebuchet MS"/>
              </a:rPr>
              <a:t>ography</a:t>
            </a:r>
          </a:p>
          <a:p>
            <a:pPr marL="12065">
              <a:lnSpc>
                <a:spcPct val="100000"/>
              </a:lnSpc>
              <a:buSzPct val="95774"/>
              <a:tabLst>
                <a:tab pos="344170" algn="l"/>
              </a:tabLst>
            </a:pPr>
            <a:endParaRPr sz="3000" dirty="0">
              <a:latin typeface="Trebuchet MS"/>
              <a:cs typeface="Trebuchet MS"/>
            </a:endParaRPr>
          </a:p>
          <a:p>
            <a:pPr marL="343535" indent="-331470">
              <a:lnSpc>
                <a:spcPct val="100000"/>
              </a:lnSpc>
              <a:buSzPct val="94444"/>
              <a:buChar char="-"/>
              <a:tabLst>
                <a:tab pos="344170" algn="l"/>
              </a:tabLst>
            </a:pPr>
            <a:r>
              <a:rPr lang="en-IN" sz="3600" spc="175" dirty="0">
                <a:latin typeface="Arial"/>
                <a:cs typeface="Arial"/>
              </a:rPr>
              <a:t>Gesture detection algorithm</a:t>
            </a:r>
          </a:p>
          <a:p>
            <a:pPr marL="12065">
              <a:buSzPct val="94444"/>
              <a:tabLst>
                <a:tab pos="344170" algn="l"/>
              </a:tabLst>
            </a:pPr>
            <a:endParaRPr lang="en-US" sz="3150" dirty="0">
              <a:latin typeface="Arial"/>
              <a:cs typeface="Arial"/>
            </a:endParaRPr>
          </a:p>
          <a:p>
            <a:pPr marL="343535" indent="-331470">
              <a:lnSpc>
                <a:spcPct val="100000"/>
              </a:lnSpc>
              <a:buSzPct val="95774"/>
              <a:buFont typeface="Arial"/>
              <a:buChar char="-"/>
              <a:tabLst>
                <a:tab pos="344170" algn="l"/>
              </a:tabLst>
            </a:pPr>
            <a:r>
              <a:rPr sz="3550" spc="90" dirty="0">
                <a:latin typeface="Trebuchet MS"/>
                <a:cs typeface="Trebuchet MS"/>
              </a:rPr>
              <a:t>tr</a:t>
            </a:r>
            <a:r>
              <a:rPr sz="3600" spc="90" dirty="0">
                <a:latin typeface="Arial"/>
                <a:cs typeface="Arial"/>
              </a:rPr>
              <a:t>aining </a:t>
            </a:r>
            <a:r>
              <a:rPr sz="3600" spc="-20" dirty="0">
                <a:latin typeface="Arial"/>
                <a:cs typeface="Arial"/>
              </a:rPr>
              <a:t>a </a:t>
            </a:r>
            <a:r>
              <a:rPr sz="3600" spc="125" dirty="0">
                <a:latin typeface="Arial"/>
                <a:cs typeface="Arial"/>
              </a:rPr>
              <a:t>CNN </a:t>
            </a:r>
            <a:r>
              <a:rPr sz="3550" spc="40" dirty="0">
                <a:latin typeface="Trebuchet MS"/>
                <a:cs typeface="Trebuchet MS"/>
              </a:rPr>
              <a:t>t</a:t>
            </a:r>
            <a:r>
              <a:rPr sz="3600" spc="40" dirty="0">
                <a:latin typeface="Arial"/>
                <a:cs typeface="Arial"/>
              </a:rPr>
              <a:t>o </a:t>
            </a:r>
            <a:r>
              <a:rPr sz="3600" spc="100" dirty="0">
                <a:latin typeface="Arial"/>
                <a:cs typeface="Arial"/>
              </a:rPr>
              <a:t>p</a:t>
            </a:r>
            <a:r>
              <a:rPr sz="3550" spc="100" dirty="0">
                <a:latin typeface="Trebuchet MS"/>
                <a:cs typeface="Trebuchet MS"/>
              </a:rPr>
              <a:t>r</a:t>
            </a:r>
            <a:r>
              <a:rPr sz="3600" spc="100" dirty="0">
                <a:latin typeface="Arial"/>
                <a:cs typeface="Arial"/>
              </a:rPr>
              <a:t>edic</a:t>
            </a:r>
            <a:r>
              <a:rPr sz="3550" spc="100" dirty="0">
                <a:latin typeface="Trebuchet MS"/>
                <a:cs typeface="Trebuchet MS"/>
              </a:rPr>
              <a:t>t</a:t>
            </a:r>
            <a:r>
              <a:rPr sz="3550" spc="-415" dirty="0">
                <a:latin typeface="Trebuchet MS"/>
                <a:cs typeface="Trebuchet MS"/>
              </a:rPr>
              <a:t> </a:t>
            </a:r>
            <a:r>
              <a:rPr sz="3600" spc="125" dirty="0">
                <a:latin typeface="Arial"/>
                <a:cs typeface="Arial"/>
              </a:rPr>
              <a:t>abno</a:t>
            </a:r>
            <a:r>
              <a:rPr sz="3550" spc="125" dirty="0">
                <a:latin typeface="Trebuchet MS"/>
                <a:cs typeface="Trebuchet MS"/>
              </a:rPr>
              <a:t>r</a:t>
            </a:r>
            <a:r>
              <a:rPr sz="3600" spc="125" dirty="0">
                <a:latin typeface="Arial"/>
                <a:cs typeface="Arial"/>
              </a:rPr>
              <a:t>mali</a:t>
            </a:r>
            <a:r>
              <a:rPr sz="3550" spc="125" dirty="0">
                <a:latin typeface="Trebuchet MS"/>
                <a:cs typeface="Trebuchet MS"/>
              </a:rPr>
              <a:t>t</a:t>
            </a:r>
            <a:r>
              <a:rPr sz="3600" spc="125" dirty="0">
                <a:latin typeface="Arial"/>
                <a:cs typeface="Arial"/>
              </a:rPr>
              <a:t>ie</a:t>
            </a:r>
            <a:r>
              <a:rPr sz="3550" spc="125" dirty="0">
                <a:latin typeface="Trebuchet MS"/>
                <a:cs typeface="Trebuchet MS"/>
              </a:rPr>
              <a:t>s</a:t>
            </a:r>
            <a:endParaRPr sz="35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8" y="0"/>
            <a:ext cx="7572375" cy="10287000"/>
          </a:xfrm>
          <a:custGeom>
            <a:avLst/>
            <a:gdLst/>
            <a:ahLst/>
            <a:cxnLst/>
            <a:rect l="l" t="t" r="r" b="b"/>
            <a:pathLst>
              <a:path w="7572375" h="10287000">
                <a:moveTo>
                  <a:pt x="7572375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7572375" y="0"/>
                </a:lnTo>
                <a:lnTo>
                  <a:pt x="7572375" y="1028700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9892" y="4574644"/>
            <a:ext cx="6696709" cy="990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00" spc="1090" dirty="0">
                <a:solidFill>
                  <a:srgbClr val="FFFFFF"/>
                </a:solidFill>
                <a:latin typeface="Arial"/>
                <a:cs typeface="Arial"/>
              </a:rPr>
              <a:t>METHODOLOGY</a:t>
            </a:r>
            <a:r>
              <a:rPr sz="6300" spc="109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63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9359" y="8295954"/>
            <a:ext cx="9525" cy="1143000"/>
          </a:xfrm>
          <a:custGeom>
            <a:avLst/>
            <a:gdLst/>
            <a:ahLst/>
            <a:cxnLst/>
            <a:rect l="l" t="t" r="r" b="b"/>
            <a:pathLst>
              <a:path w="9525" h="1143000">
                <a:moveTo>
                  <a:pt x="9525" y="1143000"/>
                </a:moveTo>
                <a:lnTo>
                  <a:pt x="0" y="1143000"/>
                </a:lnTo>
                <a:lnTo>
                  <a:pt x="0" y="0"/>
                </a:lnTo>
                <a:lnTo>
                  <a:pt x="9525" y="0"/>
                </a:lnTo>
                <a:lnTo>
                  <a:pt x="9525" y="1143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6184" y="1119335"/>
            <a:ext cx="37909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49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1700" spc="500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7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25850" y="1811788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78821" y="1558415"/>
            <a:ext cx="4175760" cy="577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600" spc="70" dirty="0">
                <a:solidFill>
                  <a:srgbClr val="000000"/>
                </a:solidFill>
              </a:rPr>
              <a:t>Elec</a:t>
            </a:r>
            <a:r>
              <a:rPr sz="3550" spc="45" dirty="0">
                <a:solidFill>
                  <a:srgbClr val="000000"/>
                </a:solidFill>
                <a:latin typeface="Trebuchet MS"/>
                <a:cs typeface="Trebuchet MS"/>
              </a:rPr>
              <a:t>tr</a:t>
            </a:r>
            <a:r>
              <a:rPr sz="3600" spc="204" dirty="0">
                <a:solidFill>
                  <a:srgbClr val="000000"/>
                </a:solidFill>
              </a:rPr>
              <a:t>om</a:t>
            </a:r>
            <a:r>
              <a:rPr sz="3550" spc="155" dirty="0">
                <a:solidFill>
                  <a:srgbClr val="000000"/>
                </a:solidFill>
                <a:latin typeface="Trebuchet MS"/>
                <a:cs typeface="Trebuchet MS"/>
              </a:rPr>
              <a:t>y</a:t>
            </a:r>
            <a:r>
              <a:rPr sz="3600" spc="50" dirty="0">
                <a:solidFill>
                  <a:srgbClr val="000000"/>
                </a:solidFill>
              </a:rPr>
              <a:t>og</a:t>
            </a:r>
            <a:r>
              <a:rPr sz="3550" spc="150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3600" spc="114" dirty="0">
                <a:solidFill>
                  <a:srgbClr val="000000"/>
                </a:solidFill>
              </a:rPr>
              <a:t>aph</a:t>
            </a:r>
            <a:r>
              <a:rPr sz="3550" spc="155" dirty="0">
                <a:solidFill>
                  <a:srgbClr val="000000"/>
                </a:solidFill>
                <a:latin typeface="Trebuchet MS"/>
                <a:cs typeface="Trebuchet MS"/>
              </a:rPr>
              <a:t>y</a:t>
            </a:r>
            <a:r>
              <a:rPr sz="3400" spc="335" dirty="0">
                <a:solidFill>
                  <a:srgbClr val="000000"/>
                </a:solidFill>
              </a:rPr>
              <a:t>:</a:t>
            </a:r>
            <a:endParaRPr sz="34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25850" y="4288289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578821" y="4034915"/>
            <a:ext cx="7288530" cy="577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600" spc="145" dirty="0">
                <a:latin typeface="Arial"/>
                <a:cs typeface="Arial"/>
              </a:rPr>
              <a:t>Mic</a:t>
            </a:r>
            <a:r>
              <a:rPr sz="3550" spc="145" dirty="0">
                <a:latin typeface="Trebuchet MS"/>
                <a:cs typeface="Trebuchet MS"/>
              </a:rPr>
              <a:t>r</a:t>
            </a:r>
            <a:r>
              <a:rPr sz="3600" spc="145" dirty="0">
                <a:latin typeface="Arial"/>
                <a:cs typeface="Arial"/>
              </a:rPr>
              <a:t>ocon</a:t>
            </a:r>
            <a:r>
              <a:rPr sz="3550" spc="145" dirty="0">
                <a:latin typeface="Trebuchet MS"/>
                <a:cs typeface="Trebuchet MS"/>
              </a:rPr>
              <a:t>tr</a:t>
            </a:r>
            <a:r>
              <a:rPr sz="3600" spc="145" dirty="0">
                <a:latin typeface="Arial"/>
                <a:cs typeface="Arial"/>
              </a:rPr>
              <a:t>olle</a:t>
            </a:r>
            <a:r>
              <a:rPr sz="3550" spc="145" dirty="0">
                <a:latin typeface="Trebuchet MS"/>
                <a:cs typeface="Trebuchet MS"/>
              </a:rPr>
              <a:t>r </a:t>
            </a:r>
            <a:r>
              <a:rPr sz="3600" spc="110" dirty="0">
                <a:latin typeface="Arial"/>
                <a:cs typeface="Arial"/>
              </a:rPr>
              <a:t>and </a:t>
            </a:r>
            <a:r>
              <a:rPr sz="3600" spc="145" dirty="0">
                <a:latin typeface="Arial"/>
                <a:cs typeface="Arial"/>
              </a:rPr>
              <a:t>EMG</a:t>
            </a:r>
            <a:r>
              <a:rPr sz="3600" spc="-445" dirty="0">
                <a:latin typeface="Arial"/>
                <a:cs typeface="Arial"/>
              </a:rPr>
              <a:t> </a:t>
            </a:r>
            <a:r>
              <a:rPr sz="3550" spc="185" dirty="0">
                <a:latin typeface="Trebuchet MS"/>
                <a:cs typeface="Trebuchet MS"/>
              </a:rPr>
              <a:t>s</a:t>
            </a:r>
            <a:r>
              <a:rPr sz="3600" spc="185" dirty="0">
                <a:latin typeface="Arial"/>
                <a:cs typeface="Arial"/>
              </a:rPr>
              <a:t>en</a:t>
            </a:r>
            <a:r>
              <a:rPr sz="3550" spc="185" dirty="0">
                <a:latin typeface="Trebuchet MS"/>
                <a:cs typeface="Trebuchet MS"/>
              </a:rPr>
              <a:t>s</a:t>
            </a:r>
            <a:r>
              <a:rPr sz="3600" spc="185" dirty="0">
                <a:latin typeface="Arial"/>
                <a:cs typeface="Arial"/>
              </a:rPr>
              <a:t>o</a:t>
            </a:r>
            <a:r>
              <a:rPr sz="3550" spc="185" dirty="0">
                <a:latin typeface="Trebuchet MS"/>
                <a:cs typeface="Trebuchet MS"/>
              </a:rPr>
              <a:t>r</a:t>
            </a:r>
            <a:r>
              <a:rPr sz="3400" spc="185" dirty="0">
                <a:latin typeface="Arial"/>
                <a:cs typeface="Arial"/>
              </a:rPr>
              <a:t>:</a:t>
            </a:r>
            <a:endParaRPr sz="34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25850" y="6764788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578821" y="6511415"/>
            <a:ext cx="6368415" cy="577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600" spc="-5" dirty="0">
                <a:latin typeface="Arial"/>
                <a:cs typeface="Arial"/>
              </a:rPr>
              <a:t>Da</a:t>
            </a:r>
            <a:r>
              <a:rPr sz="3550" spc="-5" dirty="0">
                <a:latin typeface="Trebuchet MS"/>
                <a:cs typeface="Trebuchet MS"/>
              </a:rPr>
              <a:t>t</a:t>
            </a:r>
            <a:r>
              <a:rPr sz="3600" spc="-5" dirty="0">
                <a:latin typeface="Arial"/>
                <a:cs typeface="Arial"/>
              </a:rPr>
              <a:t>a </a:t>
            </a:r>
            <a:r>
              <a:rPr sz="3600" spc="165" dirty="0">
                <a:latin typeface="Arial"/>
                <a:cs typeface="Arial"/>
              </a:rPr>
              <a:t>Anal</a:t>
            </a:r>
            <a:r>
              <a:rPr sz="3550" spc="165" dirty="0">
                <a:latin typeface="Trebuchet MS"/>
                <a:cs typeface="Trebuchet MS"/>
              </a:rPr>
              <a:t>ys</a:t>
            </a:r>
            <a:r>
              <a:rPr sz="3600" spc="165" dirty="0">
                <a:latin typeface="Arial"/>
                <a:cs typeface="Arial"/>
              </a:rPr>
              <a:t>i</a:t>
            </a:r>
            <a:r>
              <a:rPr sz="3550" spc="165" dirty="0">
                <a:latin typeface="Trebuchet MS"/>
                <a:cs typeface="Trebuchet MS"/>
              </a:rPr>
              <a:t>s </a:t>
            </a:r>
            <a:r>
              <a:rPr sz="3600" spc="110" dirty="0">
                <a:latin typeface="Arial"/>
                <a:cs typeface="Arial"/>
              </a:rPr>
              <a:t>and</a:t>
            </a:r>
            <a:r>
              <a:rPr sz="3600" spc="-295" dirty="0">
                <a:latin typeface="Arial"/>
                <a:cs typeface="Arial"/>
              </a:rPr>
              <a:t> </a:t>
            </a:r>
            <a:r>
              <a:rPr sz="3600" spc="135" dirty="0">
                <a:latin typeface="Arial"/>
                <a:cs typeface="Arial"/>
              </a:rPr>
              <a:t>p</a:t>
            </a:r>
            <a:r>
              <a:rPr sz="3550" spc="135" dirty="0">
                <a:latin typeface="Trebuchet MS"/>
                <a:cs typeface="Trebuchet MS"/>
              </a:rPr>
              <a:t>r</a:t>
            </a:r>
            <a:r>
              <a:rPr sz="3600" spc="135" dirty="0">
                <a:latin typeface="Arial"/>
                <a:cs typeface="Arial"/>
              </a:rPr>
              <a:t>edic</a:t>
            </a:r>
            <a:r>
              <a:rPr sz="3550" spc="135" dirty="0">
                <a:latin typeface="Trebuchet MS"/>
                <a:cs typeface="Trebuchet MS"/>
              </a:rPr>
              <a:t>t</a:t>
            </a:r>
            <a:r>
              <a:rPr sz="3600" spc="135" dirty="0">
                <a:latin typeface="Arial"/>
                <a:cs typeface="Arial"/>
              </a:rPr>
              <a:t>ion</a:t>
            </a:r>
            <a:r>
              <a:rPr sz="3400" spc="135" dirty="0">
                <a:latin typeface="Arial"/>
                <a:cs typeface="Arial"/>
              </a:rPr>
              <a:t>:</a:t>
            </a:r>
            <a:endParaRPr sz="34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36900" y="2549923"/>
            <a:ext cx="9261475" cy="10985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140" dirty="0">
                <a:latin typeface="Arial"/>
                <a:cs typeface="Arial"/>
              </a:rPr>
              <a:t>i</a:t>
            </a:r>
            <a:r>
              <a:rPr sz="2350" spc="140" dirty="0">
                <a:latin typeface="Trebuchet MS"/>
                <a:cs typeface="Trebuchet MS"/>
              </a:rPr>
              <a:t>s</a:t>
            </a:r>
            <a:r>
              <a:rPr sz="2350" spc="-60" dirty="0">
                <a:latin typeface="Trebuchet MS"/>
                <a:cs typeface="Trebuchet MS"/>
              </a:rPr>
              <a:t> </a:t>
            </a:r>
            <a:r>
              <a:rPr sz="2400" spc="-15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350" spc="65" dirty="0">
                <a:latin typeface="Trebuchet MS"/>
                <a:cs typeface="Trebuchet MS"/>
              </a:rPr>
              <a:t>t</a:t>
            </a:r>
            <a:r>
              <a:rPr sz="2400" spc="65" dirty="0">
                <a:latin typeface="Arial"/>
                <a:cs typeface="Arial"/>
              </a:rPr>
              <a:t>echniq</a:t>
            </a:r>
            <a:r>
              <a:rPr sz="2350" spc="65" dirty="0">
                <a:latin typeface="Trebuchet MS"/>
                <a:cs typeface="Trebuchet MS"/>
              </a:rPr>
              <a:t>u</a:t>
            </a:r>
            <a:r>
              <a:rPr sz="2400" spc="65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125" dirty="0">
                <a:latin typeface="Arial"/>
                <a:cs typeface="Arial"/>
              </a:rPr>
              <a:t>fo</a:t>
            </a:r>
            <a:r>
              <a:rPr sz="2350" spc="125" dirty="0">
                <a:latin typeface="Trebuchet MS"/>
                <a:cs typeface="Trebuchet MS"/>
              </a:rPr>
              <a:t>r</a:t>
            </a:r>
            <a:r>
              <a:rPr sz="2350" spc="-55" dirty="0">
                <a:latin typeface="Trebuchet MS"/>
                <a:cs typeface="Trebuchet MS"/>
              </a:rPr>
              <a:t> </a:t>
            </a:r>
            <a:r>
              <a:rPr sz="2400" spc="50" dirty="0">
                <a:latin typeface="Arial"/>
                <a:cs typeface="Arial"/>
              </a:rPr>
              <a:t>e</a:t>
            </a:r>
            <a:r>
              <a:rPr sz="2350" spc="50" dirty="0">
                <a:latin typeface="Trebuchet MS"/>
                <a:cs typeface="Trebuchet MS"/>
              </a:rPr>
              <a:t>v</a:t>
            </a:r>
            <a:r>
              <a:rPr sz="2400" spc="50" dirty="0">
                <a:latin typeface="Arial"/>
                <a:cs typeface="Arial"/>
              </a:rPr>
              <a:t>al</a:t>
            </a:r>
            <a:r>
              <a:rPr sz="2350" spc="50" dirty="0">
                <a:latin typeface="Trebuchet MS"/>
                <a:cs typeface="Trebuchet MS"/>
              </a:rPr>
              <a:t>u</a:t>
            </a:r>
            <a:r>
              <a:rPr sz="2400" spc="50" dirty="0">
                <a:latin typeface="Arial"/>
                <a:cs typeface="Arial"/>
              </a:rPr>
              <a:t>a</a:t>
            </a:r>
            <a:r>
              <a:rPr sz="2350" spc="50" dirty="0">
                <a:latin typeface="Trebuchet MS"/>
                <a:cs typeface="Trebuchet MS"/>
              </a:rPr>
              <a:t>t</a:t>
            </a:r>
            <a:r>
              <a:rPr sz="2400" spc="50" dirty="0">
                <a:latin typeface="Arial"/>
                <a:cs typeface="Arial"/>
              </a:rPr>
              <a:t>ing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70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350" spc="70" dirty="0">
                <a:latin typeface="Trebuchet MS"/>
                <a:cs typeface="Trebuchet MS"/>
              </a:rPr>
              <a:t>r</a:t>
            </a:r>
            <a:r>
              <a:rPr sz="2400" spc="70" dirty="0">
                <a:latin typeface="Arial"/>
                <a:cs typeface="Arial"/>
              </a:rPr>
              <a:t>eco</a:t>
            </a:r>
            <a:r>
              <a:rPr sz="2350" spc="70" dirty="0">
                <a:latin typeface="Trebuchet MS"/>
                <a:cs typeface="Trebuchet MS"/>
              </a:rPr>
              <a:t>r</a:t>
            </a:r>
            <a:r>
              <a:rPr sz="2400" spc="70" dirty="0">
                <a:latin typeface="Arial"/>
                <a:cs typeface="Arial"/>
              </a:rPr>
              <a:t>ding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350" spc="25" dirty="0">
                <a:latin typeface="Trebuchet MS"/>
                <a:cs typeface="Trebuchet MS"/>
              </a:rPr>
              <a:t>t</a:t>
            </a:r>
            <a:r>
              <a:rPr sz="2400" spc="25" dirty="0">
                <a:latin typeface="Arial"/>
                <a:cs typeface="Arial"/>
              </a:rPr>
              <a:t>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5" dirty="0">
                <a:latin typeface="Arial"/>
                <a:cs typeface="Arial"/>
              </a:rPr>
              <a:t>elec</a:t>
            </a:r>
            <a:r>
              <a:rPr sz="2350" spc="55" dirty="0">
                <a:latin typeface="Trebuchet MS"/>
                <a:cs typeface="Trebuchet MS"/>
              </a:rPr>
              <a:t>tr</a:t>
            </a:r>
            <a:r>
              <a:rPr sz="2400" spc="55" dirty="0">
                <a:latin typeface="Arial"/>
                <a:cs typeface="Arial"/>
              </a:rPr>
              <a:t>ical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45" dirty="0">
                <a:latin typeface="Arial"/>
                <a:cs typeface="Arial"/>
              </a:rPr>
              <a:t>ac</a:t>
            </a:r>
            <a:r>
              <a:rPr sz="2350" spc="45" dirty="0">
                <a:latin typeface="Trebuchet MS"/>
                <a:cs typeface="Trebuchet MS"/>
              </a:rPr>
              <a:t>t</a:t>
            </a:r>
            <a:r>
              <a:rPr sz="2400" spc="45" dirty="0">
                <a:latin typeface="Arial"/>
                <a:cs typeface="Arial"/>
              </a:rPr>
              <a:t>i</a:t>
            </a:r>
            <a:r>
              <a:rPr sz="2350" spc="45" dirty="0">
                <a:latin typeface="Trebuchet MS"/>
                <a:cs typeface="Trebuchet MS"/>
              </a:rPr>
              <a:t>v</a:t>
            </a:r>
            <a:r>
              <a:rPr sz="2400" spc="45" dirty="0">
                <a:latin typeface="Arial"/>
                <a:cs typeface="Arial"/>
              </a:rPr>
              <a:t>i</a:t>
            </a:r>
            <a:r>
              <a:rPr sz="2350" spc="45" dirty="0">
                <a:latin typeface="Trebuchet MS"/>
                <a:cs typeface="Trebuchet MS"/>
              </a:rPr>
              <a:t>ty</a:t>
            </a:r>
            <a:endParaRPr sz="23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3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400" spc="90" dirty="0">
                <a:latin typeface="Arial"/>
                <a:cs typeface="Arial"/>
              </a:rPr>
              <a:t>p</a:t>
            </a:r>
            <a:r>
              <a:rPr sz="2350" spc="90" dirty="0">
                <a:latin typeface="Trebuchet MS"/>
                <a:cs typeface="Trebuchet MS"/>
              </a:rPr>
              <a:t>r</a:t>
            </a:r>
            <a:r>
              <a:rPr sz="2400" spc="90" dirty="0">
                <a:latin typeface="Arial"/>
                <a:cs typeface="Arial"/>
              </a:rPr>
              <a:t>od</a:t>
            </a:r>
            <a:r>
              <a:rPr sz="2350" spc="90" dirty="0">
                <a:latin typeface="Trebuchet MS"/>
                <a:cs typeface="Trebuchet MS"/>
              </a:rPr>
              <a:t>u</a:t>
            </a:r>
            <a:r>
              <a:rPr sz="2400" spc="90" dirty="0">
                <a:latin typeface="Arial"/>
                <a:cs typeface="Arial"/>
              </a:rPr>
              <a:t>ced </a:t>
            </a:r>
            <a:r>
              <a:rPr sz="2400" spc="114" dirty="0">
                <a:latin typeface="Arial"/>
                <a:cs typeface="Arial"/>
              </a:rPr>
              <a:t>b</a:t>
            </a:r>
            <a:r>
              <a:rPr sz="2350" spc="114" dirty="0">
                <a:latin typeface="Trebuchet MS"/>
                <a:cs typeface="Trebuchet MS"/>
              </a:rPr>
              <a:t>y </a:t>
            </a:r>
            <a:r>
              <a:rPr sz="2350" spc="70" dirty="0">
                <a:latin typeface="Trebuchet MS"/>
                <a:cs typeface="Trebuchet MS"/>
              </a:rPr>
              <a:t>s</a:t>
            </a:r>
            <a:r>
              <a:rPr sz="2400" spc="70" dirty="0">
                <a:latin typeface="Arial"/>
                <a:cs typeface="Arial"/>
              </a:rPr>
              <a:t>kele</a:t>
            </a:r>
            <a:r>
              <a:rPr sz="2350" spc="70" dirty="0">
                <a:latin typeface="Trebuchet MS"/>
                <a:cs typeface="Trebuchet MS"/>
              </a:rPr>
              <a:t>t</a:t>
            </a:r>
            <a:r>
              <a:rPr sz="2400" spc="70" dirty="0">
                <a:latin typeface="Arial"/>
                <a:cs typeface="Arial"/>
              </a:rPr>
              <a:t>al</a:t>
            </a:r>
            <a:r>
              <a:rPr sz="2400" spc="-285" dirty="0">
                <a:latin typeface="Arial"/>
                <a:cs typeface="Arial"/>
              </a:rPr>
              <a:t> </a:t>
            </a:r>
            <a:r>
              <a:rPr sz="2400" spc="125" dirty="0">
                <a:latin typeface="Arial"/>
                <a:cs typeface="Arial"/>
              </a:rPr>
              <a:t>m</a:t>
            </a:r>
            <a:r>
              <a:rPr sz="2350" spc="125" dirty="0">
                <a:latin typeface="Trebuchet MS"/>
                <a:cs typeface="Trebuchet MS"/>
              </a:rPr>
              <a:t>us</a:t>
            </a:r>
            <a:r>
              <a:rPr sz="2400" spc="125" dirty="0">
                <a:latin typeface="Arial"/>
                <a:cs typeface="Arial"/>
              </a:rPr>
              <a:t>cle</a:t>
            </a:r>
            <a:r>
              <a:rPr sz="2350" spc="125" dirty="0">
                <a:latin typeface="Trebuchet MS"/>
                <a:cs typeface="Trebuchet MS"/>
              </a:rPr>
              <a:t>s</a:t>
            </a:r>
            <a:endParaRPr sz="235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36900" y="5026424"/>
            <a:ext cx="9679940" cy="3937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120" dirty="0">
                <a:latin typeface="Arial"/>
                <a:cs typeface="Arial"/>
              </a:rPr>
              <a:t>Mic</a:t>
            </a:r>
            <a:r>
              <a:rPr sz="2350" spc="120" dirty="0">
                <a:latin typeface="Trebuchet MS"/>
                <a:cs typeface="Trebuchet MS"/>
              </a:rPr>
              <a:t>r</a:t>
            </a:r>
            <a:r>
              <a:rPr sz="2400" spc="120" dirty="0">
                <a:latin typeface="Arial"/>
                <a:cs typeface="Arial"/>
              </a:rPr>
              <a:t>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80" dirty="0">
                <a:latin typeface="Arial"/>
                <a:cs typeface="Arial"/>
              </a:rPr>
              <a:t>con</a:t>
            </a:r>
            <a:r>
              <a:rPr sz="2350" spc="80" dirty="0">
                <a:latin typeface="Trebuchet MS"/>
                <a:cs typeface="Trebuchet MS"/>
              </a:rPr>
              <a:t>tr</a:t>
            </a:r>
            <a:r>
              <a:rPr sz="2400" spc="80" dirty="0">
                <a:latin typeface="Arial"/>
                <a:cs typeface="Arial"/>
              </a:rPr>
              <a:t>olle</a:t>
            </a:r>
            <a:r>
              <a:rPr sz="2350" spc="80" dirty="0">
                <a:latin typeface="Trebuchet MS"/>
                <a:cs typeface="Trebuchet MS"/>
              </a:rPr>
              <a:t>r</a:t>
            </a:r>
            <a:r>
              <a:rPr sz="2350" spc="-55" dirty="0">
                <a:latin typeface="Trebuchet MS"/>
                <a:cs typeface="Trebuchet MS"/>
              </a:rPr>
              <a:t> </a:t>
            </a:r>
            <a:r>
              <a:rPr sz="2400" spc="140" dirty="0">
                <a:latin typeface="Arial"/>
                <a:cs typeface="Arial"/>
              </a:rPr>
              <a:t>i</a:t>
            </a:r>
            <a:r>
              <a:rPr sz="2350" spc="140" dirty="0">
                <a:latin typeface="Trebuchet MS"/>
                <a:cs typeface="Trebuchet MS"/>
              </a:rPr>
              <a:t>s</a:t>
            </a:r>
            <a:r>
              <a:rPr sz="2350" spc="-60" dirty="0">
                <a:latin typeface="Trebuchet MS"/>
                <a:cs typeface="Trebuchet MS"/>
              </a:rPr>
              <a:t> </a:t>
            </a:r>
            <a:r>
              <a:rPr sz="2350" spc="110" dirty="0">
                <a:latin typeface="Trebuchet MS"/>
                <a:cs typeface="Trebuchet MS"/>
              </a:rPr>
              <a:t>us</a:t>
            </a:r>
            <a:r>
              <a:rPr sz="2400" spc="110" dirty="0">
                <a:latin typeface="Arial"/>
                <a:cs typeface="Arial"/>
              </a:rPr>
              <a:t>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75" dirty="0">
                <a:latin typeface="Arial"/>
                <a:cs typeface="Arial"/>
              </a:rPr>
              <a:t>a</a:t>
            </a:r>
            <a:r>
              <a:rPr sz="2350" spc="75" dirty="0">
                <a:latin typeface="Trebuchet MS"/>
                <a:cs typeface="Trebuchet MS"/>
              </a:rPr>
              <a:t>s</a:t>
            </a:r>
            <a:r>
              <a:rPr sz="2350" spc="-55" dirty="0">
                <a:latin typeface="Trebuchet MS"/>
                <a:cs typeface="Trebuchet MS"/>
              </a:rPr>
              <a:t> </a:t>
            </a:r>
            <a:r>
              <a:rPr sz="2350" spc="55" dirty="0">
                <a:latin typeface="Trebuchet MS"/>
                <a:cs typeface="Trebuchet MS"/>
              </a:rPr>
              <a:t>r</a:t>
            </a:r>
            <a:r>
              <a:rPr sz="2400" spc="55" dirty="0">
                <a:latin typeface="Arial"/>
                <a:cs typeface="Arial"/>
              </a:rPr>
              <a:t>ecei</a:t>
            </a:r>
            <a:r>
              <a:rPr sz="2350" spc="55" dirty="0">
                <a:latin typeface="Trebuchet MS"/>
                <a:cs typeface="Trebuchet MS"/>
              </a:rPr>
              <a:t>v</a:t>
            </a:r>
            <a:r>
              <a:rPr sz="2400" spc="55" dirty="0">
                <a:latin typeface="Arial"/>
                <a:cs typeface="Arial"/>
              </a:rPr>
              <a:t>ing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da</a:t>
            </a:r>
            <a:r>
              <a:rPr sz="2350" spc="10" dirty="0">
                <a:latin typeface="Trebuchet MS"/>
                <a:cs typeface="Trebuchet MS"/>
              </a:rPr>
              <a:t>t</a:t>
            </a:r>
            <a:r>
              <a:rPr sz="2400" spc="1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140" dirty="0">
                <a:latin typeface="Arial"/>
                <a:cs typeface="Arial"/>
              </a:rPr>
              <a:t>f</a:t>
            </a:r>
            <a:r>
              <a:rPr sz="2350" spc="140" dirty="0">
                <a:latin typeface="Trebuchet MS"/>
                <a:cs typeface="Trebuchet MS"/>
              </a:rPr>
              <a:t>r</a:t>
            </a:r>
            <a:r>
              <a:rPr sz="2400" spc="140" dirty="0">
                <a:latin typeface="Arial"/>
                <a:cs typeface="Arial"/>
              </a:rPr>
              <a:t>om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120" dirty="0">
                <a:latin typeface="Arial"/>
                <a:cs typeface="Arial"/>
              </a:rPr>
              <a:t>Amplifie</a:t>
            </a:r>
            <a:r>
              <a:rPr sz="2350" spc="120" dirty="0">
                <a:latin typeface="Trebuchet MS"/>
                <a:cs typeface="Trebuchet MS"/>
              </a:rPr>
              <a:t>r</a:t>
            </a:r>
            <a:r>
              <a:rPr sz="2250" spc="120" dirty="0">
                <a:latin typeface="Arial"/>
                <a:cs typeface="Arial"/>
              </a:rPr>
              <a:t>,</a:t>
            </a:r>
            <a:r>
              <a:rPr sz="2250" spc="25" dirty="0">
                <a:latin typeface="Arial"/>
                <a:cs typeface="Arial"/>
              </a:rPr>
              <a:t> </a:t>
            </a:r>
            <a:r>
              <a:rPr sz="2400" spc="70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95" dirty="0">
                <a:latin typeface="Arial"/>
                <a:cs typeface="Arial"/>
              </a:rPr>
              <a:t>EMG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36900" y="5731274"/>
            <a:ext cx="7263130" cy="3937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50" spc="105" dirty="0">
                <a:latin typeface="Trebuchet MS"/>
                <a:cs typeface="Trebuchet MS"/>
              </a:rPr>
              <a:t>s</a:t>
            </a:r>
            <a:r>
              <a:rPr sz="2400" spc="105" dirty="0">
                <a:latin typeface="Arial"/>
                <a:cs typeface="Arial"/>
              </a:rPr>
              <a:t>en</a:t>
            </a:r>
            <a:r>
              <a:rPr sz="2350" spc="105" dirty="0">
                <a:latin typeface="Trebuchet MS"/>
                <a:cs typeface="Trebuchet MS"/>
              </a:rPr>
              <a:t>s</a:t>
            </a:r>
            <a:r>
              <a:rPr sz="2400" spc="105" dirty="0">
                <a:latin typeface="Arial"/>
                <a:cs typeface="Arial"/>
              </a:rPr>
              <a:t>o</a:t>
            </a:r>
            <a:r>
              <a:rPr sz="2350" spc="105" dirty="0">
                <a:latin typeface="Trebuchet MS"/>
                <a:cs typeface="Trebuchet MS"/>
              </a:rPr>
              <a:t>r</a:t>
            </a:r>
            <a:r>
              <a:rPr sz="2350" spc="-60" dirty="0">
                <a:latin typeface="Trebuchet MS"/>
                <a:cs typeface="Trebuchet MS"/>
              </a:rPr>
              <a:t> </a:t>
            </a:r>
            <a:r>
              <a:rPr sz="2350" spc="110" dirty="0">
                <a:latin typeface="Trebuchet MS"/>
                <a:cs typeface="Trebuchet MS"/>
              </a:rPr>
              <a:t>s</a:t>
            </a:r>
            <a:r>
              <a:rPr sz="2400" spc="110" dirty="0">
                <a:latin typeface="Arial"/>
                <a:cs typeface="Arial"/>
              </a:rPr>
              <a:t>end</a:t>
            </a:r>
            <a:r>
              <a:rPr sz="2350" spc="110" dirty="0">
                <a:latin typeface="Trebuchet MS"/>
                <a:cs typeface="Trebuchet MS"/>
              </a:rPr>
              <a:t>s</a:t>
            </a:r>
            <a:r>
              <a:rPr sz="2350" spc="-60" dirty="0">
                <a:latin typeface="Trebuchet MS"/>
                <a:cs typeface="Trebuchet MS"/>
              </a:rPr>
              <a:t> </a:t>
            </a:r>
            <a:r>
              <a:rPr sz="2350" spc="25" dirty="0">
                <a:latin typeface="Trebuchet MS"/>
                <a:cs typeface="Trebuchet MS"/>
              </a:rPr>
              <a:t>t</a:t>
            </a:r>
            <a:r>
              <a:rPr sz="2400" spc="25" dirty="0">
                <a:latin typeface="Arial"/>
                <a:cs typeface="Arial"/>
              </a:rPr>
              <a:t>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da</a:t>
            </a:r>
            <a:r>
              <a:rPr sz="2350" spc="10" dirty="0">
                <a:latin typeface="Trebuchet MS"/>
                <a:cs typeface="Trebuchet MS"/>
              </a:rPr>
              <a:t>t</a:t>
            </a:r>
            <a:r>
              <a:rPr sz="2400" spc="1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350" spc="25" dirty="0">
                <a:latin typeface="Trebuchet MS"/>
                <a:cs typeface="Trebuchet MS"/>
              </a:rPr>
              <a:t>t</a:t>
            </a:r>
            <a:r>
              <a:rPr sz="2400" spc="25" dirty="0">
                <a:latin typeface="Arial"/>
                <a:cs typeface="Arial"/>
              </a:rPr>
              <a:t>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114" dirty="0">
                <a:latin typeface="Arial"/>
                <a:cs typeface="Arial"/>
              </a:rPr>
              <a:t>Amplife</a:t>
            </a:r>
            <a:r>
              <a:rPr sz="2350" spc="114" dirty="0">
                <a:latin typeface="Trebuchet MS"/>
                <a:cs typeface="Trebuchet MS"/>
              </a:rPr>
              <a:t>r</a:t>
            </a:r>
            <a:r>
              <a:rPr sz="2350" spc="-60" dirty="0">
                <a:latin typeface="Trebuchet MS"/>
                <a:cs typeface="Trebuchet MS"/>
              </a:rPr>
              <a:t> </a:t>
            </a:r>
            <a:r>
              <a:rPr sz="2400" spc="125" dirty="0">
                <a:latin typeface="Arial"/>
                <a:cs typeface="Arial"/>
              </a:rPr>
              <a:t>fo</a:t>
            </a:r>
            <a:r>
              <a:rPr sz="2350" spc="125" dirty="0">
                <a:latin typeface="Trebuchet MS"/>
                <a:cs typeface="Trebuchet MS"/>
              </a:rPr>
              <a:t>r</a:t>
            </a:r>
            <a:r>
              <a:rPr sz="2350" spc="-55" dirty="0">
                <a:latin typeface="Trebuchet MS"/>
                <a:cs typeface="Trebuchet MS"/>
              </a:rPr>
              <a:t> </a:t>
            </a:r>
            <a:r>
              <a:rPr sz="2350" spc="100" dirty="0">
                <a:latin typeface="Trebuchet MS"/>
                <a:cs typeface="Trebuchet MS"/>
              </a:rPr>
              <a:t>s</a:t>
            </a:r>
            <a:r>
              <a:rPr sz="2400" spc="100" dirty="0">
                <a:latin typeface="Arial"/>
                <a:cs typeface="Arial"/>
              </a:rPr>
              <a:t>moo</a:t>
            </a:r>
            <a:r>
              <a:rPr sz="2350" spc="100" dirty="0">
                <a:latin typeface="Trebuchet MS"/>
                <a:cs typeface="Trebuchet MS"/>
              </a:rPr>
              <a:t>t</a:t>
            </a:r>
            <a:r>
              <a:rPr sz="2400" spc="100" dirty="0">
                <a:latin typeface="Arial"/>
                <a:cs typeface="Arial"/>
              </a:rPr>
              <a:t>hning</a:t>
            </a:r>
            <a:r>
              <a:rPr sz="2250" spc="100" dirty="0">
                <a:latin typeface="Arial"/>
                <a:cs typeface="Arial"/>
              </a:rPr>
              <a:t>.</a:t>
            </a:r>
            <a:endParaRPr sz="22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36900" y="7502924"/>
            <a:ext cx="8743950" cy="3937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85" dirty="0">
                <a:latin typeface="Arial"/>
                <a:cs typeface="Arial"/>
              </a:rPr>
              <a:t>Machine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65" dirty="0">
                <a:latin typeface="Arial"/>
                <a:cs typeface="Arial"/>
              </a:rPr>
              <a:t>lea</a:t>
            </a:r>
            <a:r>
              <a:rPr sz="2350" spc="65" dirty="0">
                <a:latin typeface="Trebuchet MS"/>
                <a:cs typeface="Trebuchet MS"/>
              </a:rPr>
              <a:t>r</a:t>
            </a:r>
            <a:r>
              <a:rPr sz="2400" spc="65" dirty="0">
                <a:latin typeface="Arial"/>
                <a:cs typeface="Arial"/>
              </a:rPr>
              <a:t>ning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350" spc="120" dirty="0">
                <a:latin typeface="Trebuchet MS"/>
                <a:cs typeface="Trebuchet MS"/>
              </a:rPr>
              <a:t>w</a:t>
            </a:r>
            <a:r>
              <a:rPr sz="2400" spc="120" dirty="0">
                <a:latin typeface="Arial"/>
                <a:cs typeface="Arial"/>
              </a:rPr>
              <a:t>ill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55" dirty="0">
                <a:latin typeface="Arial"/>
                <a:cs typeface="Arial"/>
              </a:rPr>
              <a:t>be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350" spc="110" dirty="0">
                <a:latin typeface="Trebuchet MS"/>
                <a:cs typeface="Trebuchet MS"/>
              </a:rPr>
              <a:t>us</a:t>
            </a:r>
            <a:r>
              <a:rPr sz="2400" spc="110" dirty="0">
                <a:latin typeface="Arial"/>
                <a:cs typeface="Arial"/>
              </a:rPr>
              <a:t>ed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125" dirty="0">
                <a:latin typeface="Arial"/>
                <a:cs typeface="Arial"/>
              </a:rPr>
              <a:t>fo</a:t>
            </a:r>
            <a:r>
              <a:rPr sz="2350" spc="125" dirty="0">
                <a:latin typeface="Trebuchet MS"/>
                <a:cs typeface="Trebuchet MS"/>
              </a:rPr>
              <a:t>r</a:t>
            </a:r>
            <a:r>
              <a:rPr sz="2350" spc="-4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Arial"/>
                <a:cs typeface="Arial"/>
              </a:rPr>
              <a:t>Da</a:t>
            </a:r>
            <a:r>
              <a:rPr sz="2350" spc="-5" dirty="0">
                <a:latin typeface="Trebuchet MS"/>
                <a:cs typeface="Trebuchet MS"/>
              </a:rPr>
              <a:t>t</a:t>
            </a:r>
            <a:r>
              <a:rPr sz="2400" spc="-5" dirty="0">
                <a:latin typeface="Arial"/>
                <a:cs typeface="Arial"/>
              </a:rPr>
              <a:t>a </a:t>
            </a:r>
            <a:r>
              <a:rPr sz="2400" spc="95" dirty="0">
                <a:latin typeface="Arial"/>
                <a:cs typeface="Arial"/>
              </a:rPr>
              <a:t>anal</a:t>
            </a:r>
            <a:r>
              <a:rPr sz="2350" spc="95" dirty="0">
                <a:latin typeface="Trebuchet MS"/>
                <a:cs typeface="Trebuchet MS"/>
              </a:rPr>
              <a:t>ys</a:t>
            </a:r>
            <a:r>
              <a:rPr sz="2400" spc="95" dirty="0">
                <a:latin typeface="Arial"/>
                <a:cs typeface="Arial"/>
              </a:rPr>
              <a:t>i</a:t>
            </a:r>
            <a:r>
              <a:rPr sz="2350" spc="95" dirty="0">
                <a:latin typeface="Trebuchet MS"/>
                <a:cs typeface="Trebuchet MS"/>
              </a:rPr>
              <a:t>s</a:t>
            </a:r>
            <a:r>
              <a:rPr sz="2350" spc="-50" dirty="0">
                <a:latin typeface="Trebuchet MS"/>
                <a:cs typeface="Trebuchet MS"/>
              </a:rPr>
              <a:t> </a:t>
            </a:r>
            <a:r>
              <a:rPr sz="2250" spc="245" dirty="0">
                <a:latin typeface="Arial"/>
                <a:cs typeface="Arial"/>
              </a:rPr>
              <a:t>&amp;</a:t>
            </a:r>
            <a:r>
              <a:rPr sz="2250" spc="35" dirty="0">
                <a:latin typeface="Arial"/>
                <a:cs typeface="Arial"/>
              </a:rPr>
              <a:t> </a:t>
            </a:r>
            <a:r>
              <a:rPr sz="2400" spc="60" dirty="0">
                <a:latin typeface="Arial"/>
                <a:cs typeface="Arial"/>
              </a:rPr>
              <a:t>P</a:t>
            </a:r>
            <a:r>
              <a:rPr sz="2350" spc="60" dirty="0">
                <a:latin typeface="Trebuchet MS"/>
                <a:cs typeface="Trebuchet MS"/>
              </a:rPr>
              <a:t>r</a:t>
            </a:r>
            <a:r>
              <a:rPr sz="2400" spc="60" dirty="0">
                <a:latin typeface="Arial"/>
                <a:cs typeface="Arial"/>
              </a:rPr>
              <a:t>edic</a:t>
            </a:r>
            <a:r>
              <a:rPr sz="2350" spc="60" dirty="0">
                <a:latin typeface="Trebuchet MS"/>
                <a:cs typeface="Trebuchet MS"/>
              </a:rPr>
              <a:t>t</a:t>
            </a:r>
            <a:r>
              <a:rPr sz="2400" spc="60" dirty="0">
                <a:latin typeface="Arial"/>
                <a:cs typeface="Arial"/>
              </a:rPr>
              <a:t>ion</a:t>
            </a:r>
            <a:r>
              <a:rPr sz="2250" spc="60" dirty="0">
                <a:latin typeface="Arial"/>
                <a:cs typeface="Arial"/>
              </a:rPr>
              <a:t>.</a:t>
            </a:r>
            <a:endParaRPr sz="2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028702"/>
            <a:ext cx="16230600" cy="82296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162306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6230600" y="0"/>
                </a:lnTo>
                <a:lnTo>
                  <a:pt x="16230600" y="8229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77024" y="1274420"/>
            <a:ext cx="4933950" cy="11950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650" spc="1080" dirty="0">
                <a:solidFill>
                  <a:srgbClr val="171717"/>
                </a:solidFill>
              </a:rPr>
              <a:t>TIMELINE</a:t>
            </a:r>
            <a:r>
              <a:rPr sz="7650" spc="1080" dirty="0">
                <a:solidFill>
                  <a:srgbClr val="171717"/>
                </a:solidFill>
                <a:latin typeface="Trebuchet MS"/>
                <a:cs typeface="Trebuchet MS"/>
              </a:rPr>
              <a:t>:</a:t>
            </a:r>
            <a:endParaRPr sz="765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00480" marR="1389380" indent="-635" algn="ctr">
              <a:lnSpc>
                <a:spcPct val="143200"/>
              </a:lnSpc>
              <a:spcBef>
                <a:spcPts val="90"/>
              </a:spcBef>
            </a:pPr>
            <a:r>
              <a:rPr spc="165" dirty="0"/>
              <a:t>JAN </a:t>
            </a:r>
            <a:r>
              <a:rPr sz="2700" spc="175" dirty="0">
                <a:latin typeface="Trebuchet MS"/>
                <a:cs typeface="Trebuchet MS"/>
              </a:rPr>
              <a:t>20t</a:t>
            </a:r>
            <a:r>
              <a:rPr spc="175" dirty="0"/>
              <a:t>h </a:t>
            </a:r>
            <a:r>
              <a:rPr sz="2600" spc="375" dirty="0"/>
              <a:t>- </a:t>
            </a:r>
            <a:r>
              <a:rPr spc="55" dirty="0"/>
              <a:t>DECIDED </a:t>
            </a:r>
            <a:r>
              <a:rPr spc="80" dirty="0"/>
              <a:t>THE </a:t>
            </a:r>
            <a:r>
              <a:rPr spc="30" dirty="0"/>
              <a:t>PROJECT  </a:t>
            </a:r>
            <a:r>
              <a:rPr spc="165" dirty="0"/>
              <a:t>JAN </a:t>
            </a:r>
            <a:r>
              <a:rPr sz="2700" spc="175" dirty="0">
                <a:latin typeface="Trebuchet MS"/>
                <a:cs typeface="Trebuchet MS"/>
              </a:rPr>
              <a:t>26t</a:t>
            </a:r>
            <a:r>
              <a:rPr spc="175" dirty="0"/>
              <a:t>h </a:t>
            </a:r>
            <a:r>
              <a:rPr sz="2600" spc="375" dirty="0"/>
              <a:t>-</a:t>
            </a:r>
            <a:r>
              <a:rPr sz="2600" spc="-350" dirty="0"/>
              <a:t> </a:t>
            </a:r>
            <a:r>
              <a:rPr spc="-20" dirty="0"/>
              <a:t>ORDERED </a:t>
            </a:r>
            <a:r>
              <a:rPr spc="55" dirty="0"/>
              <a:t>COMPONENTS  </a:t>
            </a:r>
            <a:r>
              <a:rPr spc="30" dirty="0"/>
              <a:t>FEB </a:t>
            </a:r>
            <a:r>
              <a:rPr sz="2700" spc="175" dirty="0">
                <a:latin typeface="Trebuchet MS"/>
                <a:cs typeface="Trebuchet MS"/>
              </a:rPr>
              <a:t>20t</a:t>
            </a:r>
            <a:r>
              <a:rPr spc="175" dirty="0"/>
              <a:t>h </a:t>
            </a:r>
            <a:r>
              <a:rPr sz="2600" spc="375" dirty="0"/>
              <a:t>-</a:t>
            </a:r>
            <a:r>
              <a:rPr sz="2600" spc="-295" dirty="0"/>
              <a:t> </a:t>
            </a:r>
            <a:r>
              <a:rPr spc="50" dirty="0"/>
              <a:t>HARDWARE </a:t>
            </a:r>
            <a:r>
              <a:rPr spc="75" dirty="0"/>
              <a:t>COMPLETION  </a:t>
            </a:r>
            <a:r>
              <a:rPr spc="30" dirty="0"/>
              <a:t>FEB </a:t>
            </a:r>
            <a:r>
              <a:rPr sz="2700" spc="190" dirty="0">
                <a:latin typeface="Trebuchet MS"/>
                <a:cs typeface="Trebuchet MS"/>
              </a:rPr>
              <a:t>21st </a:t>
            </a:r>
            <a:r>
              <a:rPr sz="2600" spc="375" dirty="0"/>
              <a:t>-</a:t>
            </a:r>
            <a:r>
              <a:rPr sz="2600" spc="-375" dirty="0"/>
              <a:t> </a:t>
            </a:r>
            <a:r>
              <a:rPr spc="-10" dirty="0"/>
              <a:t>TEST </a:t>
            </a:r>
            <a:r>
              <a:rPr spc="-15" dirty="0"/>
              <a:t>RUN </a:t>
            </a:r>
            <a:r>
              <a:rPr spc="90" dirty="0"/>
              <a:t>OF </a:t>
            </a:r>
            <a:r>
              <a:rPr spc="50" dirty="0"/>
              <a:t>HARDWARE</a:t>
            </a:r>
            <a:endParaRPr sz="2600" dirty="0">
              <a:latin typeface="Trebuchet MS"/>
              <a:cs typeface="Trebuchet MS"/>
            </a:endParaRPr>
          </a:p>
          <a:p>
            <a:pPr marL="12700" marR="5080" indent="1058545">
              <a:lnSpc>
                <a:spcPct val="143200"/>
              </a:lnSpc>
            </a:pPr>
            <a:r>
              <a:rPr spc="100" dirty="0"/>
              <a:t>MARCH </a:t>
            </a:r>
            <a:r>
              <a:rPr sz="2700" spc="155" dirty="0">
                <a:latin typeface="Trebuchet MS"/>
                <a:cs typeface="Trebuchet MS"/>
              </a:rPr>
              <a:t>1st </a:t>
            </a:r>
            <a:r>
              <a:rPr sz="2600" spc="375" dirty="0"/>
              <a:t>- </a:t>
            </a:r>
            <a:r>
              <a:rPr spc="125" dirty="0"/>
              <a:t>MACHINE </a:t>
            </a:r>
            <a:r>
              <a:rPr spc="45" dirty="0"/>
              <a:t>LEARNING </a:t>
            </a:r>
            <a:r>
              <a:rPr spc="70" dirty="0"/>
              <a:t>ALGO  </a:t>
            </a:r>
            <a:r>
              <a:rPr spc="100" dirty="0"/>
              <a:t>MARCH</a:t>
            </a:r>
            <a:r>
              <a:rPr spc="-15" dirty="0"/>
              <a:t> </a:t>
            </a:r>
            <a:r>
              <a:rPr sz="2700" spc="190" dirty="0">
                <a:latin typeface="Trebuchet MS"/>
                <a:cs typeface="Trebuchet MS"/>
              </a:rPr>
              <a:t>3r</a:t>
            </a:r>
            <a:r>
              <a:rPr spc="190" dirty="0"/>
              <a:t>d</a:t>
            </a:r>
            <a:r>
              <a:rPr spc="-10" dirty="0"/>
              <a:t> </a:t>
            </a:r>
            <a:r>
              <a:rPr sz="2600" spc="375" dirty="0"/>
              <a:t>-</a:t>
            </a:r>
            <a:r>
              <a:rPr sz="2600" spc="35" dirty="0"/>
              <a:t> </a:t>
            </a:r>
            <a:r>
              <a:rPr spc="114" dirty="0"/>
              <a:t>COMBINING</a:t>
            </a:r>
            <a:r>
              <a:rPr spc="-15" dirty="0"/>
              <a:t> </a:t>
            </a:r>
            <a:r>
              <a:rPr spc="50" dirty="0"/>
              <a:t>HARDWARE</a:t>
            </a:r>
            <a:r>
              <a:rPr spc="-10" dirty="0"/>
              <a:t> </a:t>
            </a:r>
            <a:r>
              <a:rPr sz="2600" spc="285" dirty="0"/>
              <a:t>&amp;</a:t>
            </a:r>
            <a:r>
              <a:rPr sz="2600" spc="35" dirty="0"/>
              <a:t> </a:t>
            </a:r>
            <a:r>
              <a:rPr spc="40" dirty="0"/>
              <a:t>SOFTWARE</a:t>
            </a:r>
            <a:endParaRPr sz="2600" dirty="0">
              <a:latin typeface="Trebuchet MS"/>
              <a:cs typeface="Trebuchet MS"/>
            </a:endParaRPr>
          </a:p>
          <a:p>
            <a:pPr marL="1914525" marR="1906905" algn="ctr">
              <a:lnSpc>
                <a:spcPct val="143200"/>
              </a:lnSpc>
            </a:pPr>
            <a:r>
              <a:rPr spc="100" dirty="0"/>
              <a:t>MARCH </a:t>
            </a:r>
            <a:r>
              <a:rPr sz="2700" spc="175" dirty="0">
                <a:latin typeface="Trebuchet MS"/>
                <a:cs typeface="Trebuchet MS"/>
              </a:rPr>
              <a:t>15t</a:t>
            </a:r>
            <a:r>
              <a:rPr spc="175" dirty="0"/>
              <a:t>h </a:t>
            </a:r>
            <a:r>
              <a:rPr sz="2600" spc="375" dirty="0"/>
              <a:t>- </a:t>
            </a:r>
            <a:r>
              <a:rPr spc="110" dirty="0"/>
              <a:t>ADDON</a:t>
            </a:r>
            <a:r>
              <a:rPr sz="2700" spc="110" dirty="0">
                <a:latin typeface="Trebuchet MS"/>
                <a:cs typeface="Trebuchet MS"/>
              </a:rPr>
              <a:t>s  </a:t>
            </a:r>
            <a:r>
              <a:rPr spc="100" dirty="0"/>
              <a:t>MARCH </a:t>
            </a:r>
            <a:r>
              <a:rPr sz="2700" spc="175" dirty="0">
                <a:latin typeface="Trebuchet MS"/>
                <a:cs typeface="Trebuchet MS"/>
              </a:rPr>
              <a:t>30t</a:t>
            </a:r>
            <a:r>
              <a:rPr spc="175" dirty="0"/>
              <a:t>h </a:t>
            </a:r>
            <a:r>
              <a:rPr sz="2600" spc="375" dirty="0"/>
              <a:t>- </a:t>
            </a:r>
            <a:r>
              <a:rPr spc="85" dirty="0"/>
              <a:t>FINAL </a:t>
            </a:r>
            <a:r>
              <a:rPr spc="-15" dirty="0"/>
              <a:t>RUN  </a:t>
            </a:r>
            <a:r>
              <a:rPr spc="-20" dirty="0"/>
              <a:t>APRIL </a:t>
            </a:r>
            <a:r>
              <a:rPr sz="2700" spc="215" dirty="0">
                <a:latin typeface="Trebuchet MS"/>
                <a:cs typeface="Trebuchet MS"/>
              </a:rPr>
              <a:t>20t</a:t>
            </a:r>
            <a:r>
              <a:rPr spc="215" dirty="0"/>
              <a:t>h</a:t>
            </a:r>
            <a:r>
              <a:rPr sz="2600" spc="215" dirty="0"/>
              <a:t>-</a:t>
            </a:r>
            <a:r>
              <a:rPr sz="2600" spc="45" dirty="0"/>
              <a:t> </a:t>
            </a:r>
            <a:r>
              <a:rPr spc="95" dirty="0"/>
              <a:t>DOCUMENTATION</a:t>
            </a:r>
            <a:endParaRPr sz="26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5105348"/>
            <a:ext cx="18288000" cy="74295"/>
          </a:xfrm>
          <a:custGeom>
            <a:avLst/>
            <a:gdLst/>
            <a:ahLst/>
            <a:cxnLst/>
            <a:rect l="l" t="t" r="r" b="b"/>
            <a:pathLst>
              <a:path w="18288000" h="74295">
                <a:moveTo>
                  <a:pt x="1513420" y="35623"/>
                </a:moveTo>
                <a:lnTo>
                  <a:pt x="0" y="35623"/>
                </a:lnTo>
                <a:lnTo>
                  <a:pt x="0" y="73723"/>
                </a:lnTo>
                <a:lnTo>
                  <a:pt x="1513420" y="73723"/>
                </a:lnTo>
                <a:lnTo>
                  <a:pt x="1513420" y="35623"/>
                </a:lnTo>
                <a:close/>
              </a:path>
              <a:path w="18288000" h="74295">
                <a:moveTo>
                  <a:pt x="18288000" y="0"/>
                </a:moveTo>
                <a:lnTo>
                  <a:pt x="16777615" y="0"/>
                </a:lnTo>
                <a:lnTo>
                  <a:pt x="16777615" y="38100"/>
                </a:lnTo>
                <a:lnTo>
                  <a:pt x="18288000" y="381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0373" y="1028699"/>
            <a:ext cx="15411450" cy="8496300"/>
          </a:xfrm>
          <a:custGeom>
            <a:avLst/>
            <a:gdLst/>
            <a:ahLst/>
            <a:cxnLst/>
            <a:rect l="l" t="t" r="r" b="b"/>
            <a:pathLst>
              <a:path w="15411450" h="8496300">
                <a:moveTo>
                  <a:pt x="15411450" y="8496300"/>
                </a:moveTo>
                <a:lnTo>
                  <a:pt x="0" y="8496300"/>
                </a:lnTo>
                <a:lnTo>
                  <a:pt x="0" y="0"/>
                </a:lnTo>
                <a:lnTo>
                  <a:pt x="15411450" y="0"/>
                </a:lnTo>
                <a:lnTo>
                  <a:pt x="15411450" y="8496300"/>
                </a:lnTo>
                <a:close/>
              </a:path>
            </a:pathLst>
          </a:custGeom>
          <a:solidFill>
            <a:srgbClr val="FFFFFF">
              <a:alpha val="47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24497" y="1490406"/>
            <a:ext cx="5180330" cy="12642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000" spc="1195" dirty="0"/>
              <a:t>NOVELTY</a:t>
            </a:r>
            <a:r>
              <a:rPr sz="8100" spc="1195" dirty="0">
                <a:latin typeface="Trebuchet MS"/>
                <a:cs typeface="Trebuchet MS"/>
              </a:rPr>
              <a:t>:</a:t>
            </a:r>
            <a:endParaRPr sz="81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546149"/>
            <a:ext cx="18288000" cy="4592955"/>
            <a:chOff x="0" y="3546149"/>
            <a:chExt cx="18288000" cy="4592955"/>
          </a:xfrm>
        </p:grpSpPr>
        <p:sp>
          <p:nvSpPr>
            <p:cNvPr id="5" name="object 5"/>
            <p:cNvSpPr/>
            <p:nvPr/>
          </p:nvSpPr>
          <p:spPr>
            <a:xfrm>
              <a:off x="3287271" y="3546149"/>
              <a:ext cx="141304" cy="1413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87271" y="4182018"/>
              <a:ext cx="141304" cy="1413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87271" y="4817886"/>
              <a:ext cx="141304" cy="1413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87271" y="5453754"/>
              <a:ext cx="141304" cy="1413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87271" y="6089623"/>
              <a:ext cx="141304" cy="1413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87271" y="7361359"/>
              <a:ext cx="141304" cy="1413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87271" y="7997227"/>
              <a:ext cx="141304" cy="1413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5105348"/>
              <a:ext cx="18288000" cy="74295"/>
            </a:xfrm>
            <a:custGeom>
              <a:avLst/>
              <a:gdLst/>
              <a:ahLst/>
              <a:cxnLst/>
              <a:rect l="l" t="t" r="r" b="b"/>
              <a:pathLst>
                <a:path w="18288000" h="74295">
                  <a:moveTo>
                    <a:pt x="1513420" y="35623"/>
                  </a:moveTo>
                  <a:lnTo>
                    <a:pt x="0" y="35623"/>
                  </a:lnTo>
                  <a:lnTo>
                    <a:pt x="0" y="73723"/>
                  </a:lnTo>
                  <a:lnTo>
                    <a:pt x="1513420" y="73723"/>
                  </a:lnTo>
                  <a:lnTo>
                    <a:pt x="1513420" y="35623"/>
                  </a:lnTo>
                  <a:close/>
                </a:path>
                <a:path w="18288000" h="74295">
                  <a:moveTo>
                    <a:pt x="18288000" y="0"/>
                  </a:moveTo>
                  <a:lnTo>
                    <a:pt x="16777615" y="0"/>
                  </a:lnTo>
                  <a:lnTo>
                    <a:pt x="16777615" y="38100"/>
                  </a:lnTo>
                  <a:lnTo>
                    <a:pt x="18288000" y="381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581400" y="3215295"/>
            <a:ext cx="9845675" cy="574865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3350" spc="40" dirty="0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sz="3250" spc="40" dirty="0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sz="3350" spc="40" dirty="0">
                <a:solidFill>
                  <a:srgbClr val="FFFFFF"/>
                </a:solidFill>
                <a:latin typeface="Arial"/>
                <a:cs typeface="Arial"/>
              </a:rPr>
              <a:t>able</a:t>
            </a:r>
            <a:endParaRPr sz="33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3350" spc="95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3250" spc="95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325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50" spc="85" dirty="0">
                <a:solidFill>
                  <a:srgbClr val="FFFFFF"/>
                </a:solidFill>
                <a:latin typeface="Arial"/>
                <a:cs typeface="Arial"/>
              </a:rPr>
              <a:t>effec</a:t>
            </a:r>
            <a:r>
              <a:rPr sz="3250" spc="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50" spc="8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50" spc="8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350" spc="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350" dirty="0">
              <a:latin typeface="Arial"/>
              <a:cs typeface="Arial"/>
            </a:endParaRPr>
          </a:p>
          <a:p>
            <a:pPr marL="12700" marR="1879600">
              <a:lnSpc>
                <a:spcPct val="124500"/>
              </a:lnSpc>
            </a:pPr>
            <a:r>
              <a:rPr sz="3350" spc="85" dirty="0">
                <a:solidFill>
                  <a:srgbClr val="FFFFFF"/>
                </a:solidFill>
                <a:latin typeface="Arial"/>
                <a:cs typeface="Arial"/>
              </a:rPr>
              <a:t>Simila</a:t>
            </a:r>
            <a:r>
              <a:rPr sz="3250" spc="85" dirty="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sz="3350" spc="135" dirty="0">
                <a:solidFill>
                  <a:srgbClr val="FFFFFF"/>
                </a:solidFill>
                <a:latin typeface="Arial"/>
                <a:cs typeface="Arial"/>
              </a:rPr>
              <a:t>model </a:t>
            </a:r>
            <a:r>
              <a:rPr sz="3250" spc="9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350" spc="95" dirty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50" spc="9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350" spc="95" dirty="0">
                <a:solidFill>
                  <a:srgbClr val="FFFFFF"/>
                </a:solidFill>
                <a:latin typeface="Arial"/>
                <a:cs typeface="Arial"/>
              </a:rPr>
              <a:t>ailable </a:t>
            </a:r>
            <a:r>
              <a:rPr sz="3350" spc="14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3250" spc="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50" spc="30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3350" spc="-6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80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3250" spc="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350" spc="80" dirty="0">
                <a:solidFill>
                  <a:srgbClr val="FFFFFF"/>
                </a:solidFill>
                <a:latin typeface="Arial"/>
                <a:cs typeface="Arial"/>
              </a:rPr>
              <a:t>ke</a:t>
            </a:r>
            <a:r>
              <a:rPr sz="3250" spc="80" dirty="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sz="3350" spc="75" dirty="0">
                <a:solidFill>
                  <a:srgbClr val="FFFFFF"/>
                </a:solidFill>
                <a:latin typeface="Arial"/>
                <a:cs typeface="Arial"/>
              </a:rPr>
              <a:t>Simple </a:t>
            </a:r>
            <a:r>
              <a:rPr sz="3350" spc="85" dirty="0">
                <a:solidFill>
                  <a:srgbClr val="FFFFFF"/>
                </a:solidFill>
                <a:latin typeface="Arial"/>
                <a:cs typeface="Arial"/>
              </a:rPr>
              <a:t>and ea</a:t>
            </a:r>
            <a:r>
              <a:rPr sz="3250" spc="85" dirty="0">
                <a:solidFill>
                  <a:srgbClr val="FFFFFF"/>
                </a:solidFill>
                <a:latin typeface="Trebuchet MS"/>
                <a:cs typeface="Trebuchet MS"/>
              </a:rPr>
              <a:t>sy </a:t>
            </a:r>
            <a:r>
              <a:rPr sz="3250" spc="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50" spc="3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350" spc="-3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50" spc="150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3350" spc="15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350" dirty="0">
              <a:latin typeface="Arial"/>
              <a:cs typeface="Arial"/>
            </a:endParaRPr>
          </a:p>
          <a:p>
            <a:pPr marL="12700" marR="2616835">
              <a:lnSpc>
                <a:spcPct val="124500"/>
              </a:lnSpc>
            </a:pPr>
            <a:r>
              <a:rPr sz="3350" spc="140" dirty="0">
                <a:solidFill>
                  <a:srgbClr val="FFFFFF"/>
                </a:solidFill>
                <a:latin typeface="Arial"/>
                <a:cs typeface="Arial"/>
              </a:rPr>
              <a:t>Incl</a:t>
            </a:r>
            <a:r>
              <a:rPr sz="3250" spc="1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350" spc="14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3250" spc="140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3350" spc="70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sz="3250" spc="70" dirty="0">
                <a:solidFill>
                  <a:srgbClr val="FFFFFF"/>
                </a:solidFill>
                <a:latin typeface="Trebuchet MS"/>
                <a:cs typeface="Trebuchet MS"/>
              </a:rPr>
              <a:t>stur</a:t>
            </a:r>
            <a:r>
              <a:rPr sz="3350" spc="7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3250" spc="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350" spc="80" dirty="0">
                <a:solidFill>
                  <a:srgbClr val="FFFFFF"/>
                </a:solidFill>
                <a:latin typeface="Arial"/>
                <a:cs typeface="Arial"/>
              </a:rPr>
              <a:t>ecogni</a:t>
            </a:r>
            <a:r>
              <a:rPr sz="3250" spc="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50" spc="80" dirty="0">
                <a:solidFill>
                  <a:srgbClr val="FFFFFF"/>
                </a:solidFill>
                <a:latin typeface="Arial"/>
                <a:cs typeface="Arial"/>
              </a:rPr>
              <a:t>ion </a:t>
            </a:r>
            <a:r>
              <a:rPr sz="3150" spc="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3250" spc="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50" spc="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350" spc="-4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75" dirty="0">
                <a:solidFill>
                  <a:srgbClr val="FFFFFF"/>
                </a:solidFill>
                <a:latin typeface="Arial"/>
                <a:cs typeface="Arial"/>
              </a:rPr>
              <a:t>find  </a:t>
            </a:r>
            <a:r>
              <a:rPr sz="3350" spc="95" dirty="0">
                <a:solidFill>
                  <a:srgbClr val="FFFFFF"/>
                </a:solidFill>
                <a:latin typeface="Arial"/>
                <a:cs typeface="Arial"/>
              </a:rPr>
              <a:t>abno</a:t>
            </a:r>
            <a:r>
              <a:rPr sz="3250" spc="9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350" spc="95" dirty="0">
                <a:solidFill>
                  <a:srgbClr val="FFFFFF"/>
                </a:solidFill>
                <a:latin typeface="Arial"/>
                <a:cs typeface="Arial"/>
              </a:rPr>
              <a:t>mali</a:t>
            </a:r>
            <a:r>
              <a:rPr sz="3250" spc="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50" spc="95" dirty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sz="3250" spc="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150" spc="9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lang="en-US" sz="3150" spc="9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3150" dirty="0">
              <a:latin typeface="Arial"/>
              <a:cs typeface="Arial"/>
            </a:endParaRPr>
          </a:p>
          <a:p>
            <a:pPr marL="12700" marR="5080">
              <a:lnSpc>
                <a:spcPct val="124500"/>
              </a:lnSpc>
              <a:spcBef>
                <a:spcPts val="5"/>
              </a:spcBef>
            </a:pPr>
            <a:r>
              <a:rPr sz="3350" spc="4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50" spc="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25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50" spc="13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50" spc="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350" spc="1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50" spc="13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350" spc="130" dirty="0">
                <a:solidFill>
                  <a:srgbClr val="FFFFFF"/>
                </a:solidFill>
                <a:latin typeface="Arial"/>
                <a:cs typeface="Arial"/>
              </a:rPr>
              <a:t>ide</a:t>
            </a:r>
            <a:r>
              <a:rPr sz="3250" spc="1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25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10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350" spc="105" dirty="0">
                <a:solidFill>
                  <a:srgbClr val="FFFFFF"/>
                </a:solidFill>
                <a:latin typeface="Arial"/>
                <a:cs typeface="Arial"/>
              </a:rPr>
              <a:t>ecommenda</a:t>
            </a:r>
            <a:r>
              <a:rPr sz="3250" spc="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50" spc="10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3250" spc="10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2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50" spc="175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3250" spc="1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25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50" spc="15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50" spc="155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3350" spc="155" dirty="0">
                <a:solidFill>
                  <a:srgbClr val="FFFFFF"/>
                </a:solidFill>
                <a:latin typeface="Arial"/>
                <a:cs typeface="Arial"/>
              </a:rPr>
              <a:t>cle</a:t>
            </a:r>
            <a:r>
              <a:rPr sz="33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7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50" spc="7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3350" spc="7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50" spc="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350" spc="75" dirty="0">
                <a:solidFill>
                  <a:srgbClr val="FFFFFF"/>
                </a:solidFill>
                <a:latin typeface="Arial"/>
                <a:cs typeface="Arial"/>
              </a:rPr>
              <a:t>ci</a:t>
            </a:r>
            <a:r>
              <a:rPr sz="3250" spc="7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350" spc="75" dirty="0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sz="3350" spc="85" dirty="0">
                <a:solidFill>
                  <a:srgbClr val="FFFFFF"/>
                </a:solidFill>
                <a:latin typeface="Arial"/>
                <a:cs typeface="Arial"/>
              </a:rPr>
              <a:t>Collec</a:t>
            </a:r>
            <a:r>
              <a:rPr sz="3250" spc="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50" spc="85" dirty="0">
                <a:solidFill>
                  <a:srgbClr val="FFFFFF"/>
                </a:solidFill>
                <a:latin typeface="Arial"/>
                <a:cs typeface="Arial"/>
              </a:rPr>
              <a:t>ing </a:t>
            </a:r>
            <a:r>
              <a:rPr sz="3350" spc="10" dirty="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sz="3250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50" spc="1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350" spc="18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3350" spc="-3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350" spc="15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50" spc="155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3350" spc="155" dirty="0">
                <a:solidFill>
                  <a:srgbClr val="FFFFFF"/>
                </a:solidFill>
                <a:latin typeface="Arial"/>
                <a:cs typeface="Arial"/>
              </a:rPr>
              <a:t>cle </a:t>
            </a:r>
            <a:r>
              <a:rPr sz="3350" spc="8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3250" spc="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50" spc="5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50" spc="55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3350" spc="55" dirty="0">
                <a:solidFill>
                  <a:srgbClr val="FFFFFF"/>
                </a:solidFill>
                <a:latin typeface="Arial"/>
                <a:cs typeface="Arial"/>
              </a:rPr>
              <a:t>ing i</a:t>
            </a:r>
            <a:r>
              <a:rPr sz="3250" spc="55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3250" spc="9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350" spc="9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50" spc="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50" spc="90" dirty="0">
                <a:solidFill>
                  <a:srgbClr val="FFFFFF"/>
                </a:solidFill>
                <a:latin typeface="Arial"/>
                <a:cs typeface="Arial"/>
              </a:rPr>
              <a:t>h  </a:t>
            </a:r>
            <a:r>
              <a:rPr sz="3350" spc="95" dirty="0">
                <a:solidFill>
                  <a:srgbClr val="FFFFFF"/>
                </a:solidFill>
                <a:latin typeface="Arial"/>
                <a:cs typeface="Arial"/>
              </a:rPr>
              <a:t>CNN </a:t>
            </a:r>
            <a:r>
              <a:rPr sz="3250" spc="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50" spc="35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3350" spc="90" dirty="0">
                <a:solidFill>
                  <a:srgbClr val="FFFFFF"/>
                </a:solidFill>
                <a:latin typeface="Arial"/>
                <a:cs typeface="Arial"/>
              </a:rPr>
              <a:t>anal</a:t>
            </a:r>
            <a:r>
              <a:rPr sz="3250" spc="90" dirty="0">
                <a:solidFill>
                  <a:srgbClr val="FFFFFF"/>
                </a:solidFill>
                <a:latin typeface="Trebuchet MS"/>
                <a:cs typeface="Trebuchet MS"/>
              </a:rPr>
              <a:t>ys</a:t>
            </a:r>
            <a:r>
              <a:rPr sz="3350" spc="9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3350" spc="15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50" spc="155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3350" spc="155" dirty="0">
                <a:solidFill>
                  <a:srgbClr val="FFFFFF"/>
                </a:solidFill>
                <a:latin typeface="Arial"/>
                <a:cs typeface="Arial"/>
              </a:rPr>
              <a:t>cle</a:t>
            </a:r>
            <a:r>
              <a:rPr sz="3350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05" dirty="0">
                <a:solidFill>
                  <a:srgbClr val="FFFFFF"/>
                </a:solidFill>
                <a:latin typeface="Arial"/>
                <a:cs typeface="Arial"/>
              </a:rPr>
              <a:t>pe</a:t>
            </a:r>
            <a:r>
              <a:rPr sz="3250" spc="10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350" spc="105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3250" spc="10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350" spc="105" dirty="0">
                <a:solidFill>
                  <a:srgbClr val="FFFFFF"/>
                </a:solidFill>
                <a:latin typeface="Arial"/>
                <a:cs typeface="Arial"/>
              </a:rPr>
              <a:t>mance</a:t>
            </a:r>
            <a:endParaRPr sz="335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377411" y="716725"/>
            <a:ext cx="37909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49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1700" spc="500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030084" cy="10287000"/>
          </a:xfrm>
          <a:custGeom>
            <a:avLst/>
            <a:gdLst/>
            <a:ahLst/>
            <a:cxnLst/>
            <a:rect l="l" t="t" r="r" b="b"/>
            <a:pathLst>
              <a:path w="7030084" h="10287000">
                <a:moveTo>
                  <a:pt x="0" y="10287000"/>
                </a:moveTo>
                <a:lnTo>
                  <a:pt x="7029968" y="10287000"/>
                </a:lnTo>
                <a:lnTo>
                  <a:pt x="7029968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6000" y="1070411"/>
            <a:ext cx="37909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1700" spc="495" dirty="0">
                <a:solidFill>
                  <a:srgbClr val="FFFFFF"/>
                </a:solidFill>
                <a:latin typeface="Trebuchet MS"/>
                <a:cs typeface="Trebuchet MS"/>
              </a:rPr>
              <a:t>08</a:t>
            </a:r>
            <a:endParaRPr sz="17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13583" y="2201572"/>
            <a:ext cx="8324850" cy="70852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lang="en-IN" sz="2250" spc="425" dirty="0">
              <a:solidFill>
                <a:srgbClr val="171717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IN" sz="2250" spc="425" dirty="0">
              <a:solidFill>
                <a:srgbClr val="171717"/>
              </a:solidFill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2B9E3-9CF7-46F9-9C49-CFA65AB27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94" t="17407" b="18889"/>
          <a:stretch/>
        </p:blipFill>
        <p:spPr>
          <a:xfrm>
            <a:off x="2865283" y="1213286"/>
            <a:ext cx="10896600" cy="773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84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030084" cy="10287000"/>
          </a:xfrm>
          <a:custGeom>
            <a:avLst/>
            <a:gdLst/>
            <a:ahLst/>
            <a:cxnLst/>
            <a:rect l="l" t="t" r="r" b="b"/>
            <a:pathLst>
              <a:path w="7030084" h="10287000">
                <a:moveTo>
                  <a:pt x="0" y="10287000"/>
                </a:moveTo>
                <a:lnTo>
                  <a:pt x="7029968" y="10287000"/>
                </a:lnTo>
                <a:lnTo>
                  <a:pt x="7029968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6000" y="1070411"/>
            <a:ext cx="37909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1700" spc="495" dirty="0">
                <a:solidFill>
                  <a:srgbClr val="FFFFFF"/>
                </a:solidFill>
                <a:latin typeface="Trebuchet MS"/>
                <a:cs typeface="Trebuchet MS"/>
              </a:rPr>
              <a:t>08</a:t>
            </a:r>
            <a:endParaRPr sz="17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13583" y="2201572"/>
            <a:ext cx="8324850" cy="70852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lang="en-IN" sz="2250" spc="425" dirty="0">
              <a:solidFill>
                <a:srgbClr val="171717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IN" sz="2250" spc="425" dirty="0">
              <a:solidFill>
                <a:srgbClr val="171717"/>
              </a:solidFill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04DBE6-6C71-421C-93B3-3FC5C7FBF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773" y="1478668"/>
            <a:ext cx="14542453" cy="732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50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030084" cy="10287000"/>
          </a:xfrm>
          <a:custGeom>
            <a:avLst/>
            <a:gdLst/>
            <a:ahLst/>
            <a:cxnLst/>
            <a:rect l="l" t="t" r="r" b="b"/>
            <a:pathLst>
              <a:path w="7030084" h="10287000">
                <a:moveTo>
                  <a:pt x="0" y="10287000"/>
                </a:moveTo>
                <a:lnTo>
                  <a:pt x="7029968" y="10287000"/>
                </a:lnTo>
                <a:lnTo>
                  <a:pt x="7029968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6000" y="1070411"/>
            <a:ext cx="379095" cy="275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1700" spc="495" dirty="0">
                <a:solidFill>
                  <a:srgbClr val="FFFFFF"/>
                </a:solidFill>
                <a:latin typeface="Trebuchet MS"/>
                <a:cs typeface="Trebuchet MS"/>
              </a:rPr>
              <a:t>09</a:t>
            </a:r>
            <a:endParaRPr sz="17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13583" y="2201572"/>
            <a:ext cx="8324850" cy="70852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lang="en-IN" sz="2250" spc="425" dirty="0">
              <a:solidFill>
                <a:srgbClr val="171717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IN" sz="2250" spc="425" dirty="0">
              <a:solidFill>
                <a:srgbClr val="171717"/>
              </a:solidFill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F464E-F8E0-46EF-968A-99BFEF4C9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5" t="1165" r="18987" b="12267"/>
          <a:stretch/>
        </p:blipFill>
        <p:spPr>
          <a:xfrm>
            <a:off x="415616" y="1866900"/>
            <a:ext cx="7937498" cy="5898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5CA385-C89D-4D51-9924-A05C5A2E9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9" r="6713"/>
          <a:stretch/>
        </p:blipFill>
        <p:spPr>
          <a:xfrm>
            <a:off x="9296400" y="1866899"/>
            <a:ext cx="7620000" cy="589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73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7171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950</TotalTime>
  <Words>390</Words>
  <Application>Microsoft Office PowerPoint</Application>
  <PresentationFormat>Custom</PresentationFormat>
  <Paragraphs>70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Comic Sans MS</vt:lpstr>
      <vt:lpstr>Trebuchet MS</vt:lpstr>
      <vt:lpstr>Verdana</vt:lpstr>
      <vt:lpstr>Office Theme</vt:lpstr>
      <vt:lpstr>PORTABLE MUSCLE STRENGTH  ANALYZER</vt:lpstr>
      <vt:lpstr>OBJECTIVE</vt:lpstr>
      <vt:lpstr>- Muscle strength detection </vt:lpstr>
      <vt:lpstr>Electromyography:</vt:lpstr>
      <vt:lpstr>TIMELINE:</vt:lpstr>
      <vt:lpstr>NOVELTY:</vt:lpstr>
      <vt:lpstr>PowerPoint Presentation</vt:lpstr>
      <vt:lpstr>PowerPoint Presentation</vt:lpstr>
      <vt:lpstr>PowerPoint Presentation</vt:lpstr>
      <vt:lpstr> </vt:lpstr>
      <vt:lpstr>RESULT: 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Kanban Board</dc:title>
  <dc:creator>ROSHAN TEJA</dc:creator>
  <cp:keywords>DAE3KiVBtLA,BAE2nJqnago</cp:keywords>
  <cp:lastModifiedBy>ROSHAN KOVILAPATI</cp:lastModifiedBy>
  <cp:revision>4</cp:revision>
  <dcterms:created xsi:type="dcterms:W3CDTF">2022-02-02T05:23:24Z</dcterms:created>
  <dcterms:modified xsi:type="dcterms:W3CDTF">2022-04-18T16:52:33Z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2022-02-02T00:00:00Z</vt:filetime>
  </property>
  <property fmtid="{D5CDD505-2E9C-101B-9397-08002B2CF9AE}" pid="3" name="Creator">
    <vt:lpwstr>Canva</vt:lpwstr>
  </property>
  <property fmtid="{D5CDD505-2E9C-101B-9397-08002B2CF9AE}" pid="4" name="LastSaved">
    <vt:filetime>2022-02-02T00:00:00Z</vt:filetime>
  </property>
</Properties>
</file>